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9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0.xml" ContentType="application/vnd.openxmlformats-officedocument.theme+xml"/>
  <Override PartName="/ppt/slideLayouts/slideLayout25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bookmarkIdSeed="2">
  <p:sldMasterIdLst>
    <p:sldMasterId id="2147485197" r:id="rId1"/>
    <p:sldMasterId id="2147485308" r:id="rId2"/>
    <p:sldMasterId id="2147485265" r:id="rId3"/>
    <p:sldMasterId id="2147485268" r:id="rId4"/>
    <p:sldMasterId id="2147485273" r:id="rId5"/>
    <p:sldMasterId id="2147485303" r:id="rId6"/>
    <p:sldMasterId id="2147485297" r:id="rId7"/>
    <p:sldMasterId id="2147485288" r:id="rId8"/>
    <p:sldMasterId id="2147485281" r:id="rId9"/>
    <p:sldMasterId id="2147485206" r:id="rId10"/>
    <p:sldMasterId id="2147485242" r:id="rId11"/>
  </p:sldMasterIdLst>
  <p:notesMasterIdLst>
    <p:notesMasterId r:id="rId29"/>
  </p:notesMasterIdLst>
  <p:handoutMasterIdLst>
    <p:handoutMasterId r:id="rId30"/>
  </p:handoutMasterIdLst>
  <p:sldIdLst>
    <p:sldId id="501" r:id="rId12"/>
    <p:sldId id="502" r:id="rId13"/>
    <p:sldId id="618" r:id="rId14"/>
    <p:sldId id="637" r:id="rId15"/>
    <p:sldId id="620" r:id="rId16"/>
    <p:sldId id="621" r:id="rId17"/>
    <p:sldId id="622" r:id="rId18"/>
    <p:sldId id="619" r:id="rId19"/>
    <p:sldId id="624" r:id="rId20"/>
    <p:sldId id="623" r:id="rId21"/>
    <p:sldId id="634" r:id="rId22"/>
    <p:sldId id="626" r:id="rId23"/>
    <p:sldId id="625" r:id="rId24"/>
    <p:sldId id="632" r:id="rId25"/>
    <p:sldId id="635" r:id="rId26"/>
    <p:sldId id="630" r:id="rId27"/>
    <p:sldId id="638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sé Ángel Villalobos" initials="JAV" lastIdx="5" clrIdx="0"/>
  <p:cmAuthor id="1" name="Fiona Elizabeth Stewart" initials="FES" lastIdx="1" clrIdx="1">
    <p:extLst>
      <p:ext uri="{19B8F6BF-5375-455C-9EA6-DF929625EA0E}">
        <p15:presenceInfo xmlns:p15="http://schemas.microsoft.com/office/powerpoint/2012/main" userId="S-1-5-21-88094858-919529-1617787245-4318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86" autoAdjust="0"/>
    <p:restoredTop sz="88180" autoAdjust="0"/>
  </p:normalViewPr>
  <p:slideViewPr>
    <p:cSldViewPr snapToGrid="0" snapToObjects="1">
      <p:cViewPr varScale="1">
        <p:scale>
          <a:sx n="75" d="100"/>
          <a:sy n="75" d="100"/>
        </p:scale>
        <p:origin x="34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76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22"/>
    </p:cViewPr>
  </p:sorterViewPr>
  <p:notesViewPr>
    <p:cSldViewPr snapToGrid="0" snapToObjects="1">
      <p:cViewPr varScale="1">
        <p:scale>
          <a:sx n="87" d="100"/>
          <a:sy n="87" d="100"/>
        </p:scale>
        <p:origin x="380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http://www.oecd.org/daf/fin/private-pensions/Pension-Funds-In-Figures-2016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10</a:t>
            </a:r>
            <a:r>
              <a:rPr lang="en-US" baseline="0"/>
              <a:t> year Government Bond Yield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Sheet1!$C$4:$C$10</c:f>
              <c:strCache>
                <c:ptCount val="7"/>
                <c:pt idx="0">
                  <c:v>Uganda </c:v>
                </c:pt>
                <c:pt idx="1">
                  <c:v>Nigeria</c:v>
                </c:pt>
                <c:pt idx="2">
                  <c:v>Kenya </c:v>
                </c:pt>
                <c:pt idx="3">
                  <c:v>Brazil </c:v>
                </c:pt>
                <c:pt idx="4">
                  <c:v>South Africa</c:v>
                </c:pt>
                <c:pt idx="5">
                  <c:v>Indonesia</c:v>
                </c:pt>
                <c:pt idx="6">
                  <c:v>Mexico</c:v>
                </c:pt>
              </c:strCache>
            </c:strRef>
          </c:cat>
          <c:val>
            <c:numRef>
              <c:f>Sheet1!$D$4:$D$10</c:f>
              <c:numCache>
                <c:formatCode>General</c:formatCode>
                <c:ptCount val="7"/>
                <c:pt idx="0">
                  <c:v>16.600000000000001</c:v>
                </c:pt>
                <c:pt idx="1">
                  <c:v>16.2</c:v>
                </c:pt>
                <c:pt idx="2">
                  <c:v>14</c:v>
                </c:pt>
                <c:pt idx="3">
                  <c:v>10.6</c:v>
                </c:pt>
                <c:pt idx="4">
                  <c:v>8.8000000000000007</c:v>
                </c:pt>
                <c:pt idx="5">
                  <c:v>7.6</c:v>
                </c:pt>
                <c:pt idx="6">
                  <c:v>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6474168"/>
        <c:axId val="386474560"/>
        <c:axId val="0"/>
      </c:bar3DChart>
      <c:catAx>
        <c:axId val="386474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6474560"/>
        <c:crosses val="autoZero"/>
        <c:auto val="1"/>
        <c:lblAlgn val="ctr"/>
        <c:lblOffset val="100"/>
        <c:noMultiLvlLbl val="0"/>
      </c:catAx>
      <c:valAx>
        <c:axId val="386474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6474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Benchmark</a:t>
            </a:r>
            <a:r>
              <a:rPr lang="en-US" baseline="0"/>
              <a:t> Interest Rates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Sheet1!$E$23:$E$36</c:f>
              <c:strCache>
                <c:ptCount val="14"/>
                <c:pt idx="0">
                  <c:v>Kenya</c:v>
                </c:pt>
                <c:pt idx="1">
                  <c:v>Zimbabawe</c:v>
                </c:pt>
                <c:pt idx="2">
                  <c:v>Tanzania</c:v>
                </c:pt>
                <c:pt idx="3">
                  <c:v>Uganda</c:v>
                </c:pt>
                <c:pt idx="4">
                  <c:v>Brazil</c:v>
                </c:pt>
                <c:pt idx="5">
                  <c:v>Nigeria</c:v>
                </c:pt>
                <c:pt idx="6">
                  <c:v>Egypt</c:v>
                </c:pt>
                <c:pt idx="7">
                  <c:v>Azerbaijan</c:v>
                </c:pt>
                <c:pt idx="8">
                  <c:v>Zambia</c:v>
                </c:pt>
                <c:pt idx="9">
                  <c:v>Venezuela</c:v>
                </c:pt>
                <c:pt idx="10">
                  <c:v>Mozambique</c:v>
                </c:pt>
                <c:pt idx="11">
                  <c:v>Malawi</c:v>
                </c:pt>
                <c:pt idx="12">
                  <c:v>Argentina</c:v>
                </c:pt>
                <c:pt idx="13">
                  <c:v>Ghana</c:v>
                </c:pt>
              </c:strCache>
            </c:strRef>
          </c:cat>
          <c:val>
            <c:numRef>
              <c:f>Sheet1!$F$23:$F$36</c:f>
              <c:numCache>
                <c:formatCode>General</c:formatCode>
                <c:ptCount val="14"/>
                <c:pt idx="0">
                  <c:v>10</c:v>
                </c:pt>
                <c:pt idx="1">
                  <c:v>10.6</c:v>
                </c:pt>
                <c:pt idx="2">
                  <c:v>12</c:v>
                </c:pt>
                <c:pt idx="3">
                  <c:v>12</c:v>
                </c:pt>
                <c:pt idx="4">
                  <c:v>13</c:v>
                </c:pt>
                <c:pt idx="5">
                  <c:v>14</c:v>
                </c:pt>
                <c:pt idx="6">
                  <c:v>14.7</c:v>
                </c:pt>
                <c:pt idx="7">
                  <c:v>15</c:v>
                </c:pt>
                <c:pt idx="8">
                  <c:v>15.5</c:v>
                </c:pt>
                <c:pt idx="9">
                  <c:v>22.5</c:v>
                </c:pt>
                <c:pt idx="10">
                  <c:v>23.2</c:v>
                </c:pt>
                <c:pt idx="11">
                  <c:v>24</c:v>
                </c:pt>
                <c:pt idx="12">
                  <c:v>24.7</c:v>
                </c:pt>
                <c:pt idx="13">
                  <c:v>25.5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86475344"/>
        <c:axId val="386475736"/>
      </c:barChart>
      <c:catAx>
        <c:axId val="386475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6475736"/>
        <c:crosses val="autoZero"/>
        <c:auto val="1"/>
        <c:lblAlgn val="ctr"/>
        <c:lblOffset val="100"/>
        <c:noMultiLvlLbl val="0"/>
      </c:catAx>
      <c:valAx>
        <c:axId val="3864757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6475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Inflation</a:t>
            </a:r>
            <a:r>
              <a:rPr lang="en-US" baseline="0"/>
              <a:t> Rate vs. Bank Rate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Sheet1!$B$23</c:f>
              <c:strCache>
                <c:ptCount val="1"/>
                <c:pt idx="0">
                  <c:v>Inflation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Sheet1!$A$24:$A$28</c:f>
              <c:strCache>
                <c:ptCount val="5"/>
                <c:pt idx="0">
                  <c:v>Tanzania</c:v>
                </c:pt>
                <c:pt idx="1">
                  <c:v>Uganda</c:v>
                </c:pt>
                <c:pt idx="2">
                  <c:v>Zambia</c:v>
                </c:pt>
                <c:pt idx="3">
                  <c:v>Malwi</c:v>
                </c:pt>
                <c:pt idx="4">
                  <c:v>Ghana</c:v>
                </c:pt>
              </c:strCache>
            </c:strRef>
          </c:cat>
          <c:val>
            <c:numRef>
              <c:f>Sheet1!$B$24:$B$28</c:f>
              <c:numCache>
                <c:formatCode>General</c:formatCode>
                <c:ptCount val="5"/>
                <c:pt idx="0">
                  <c:v>4.5</c:v>
                </c:pt>
                <c:pt idx="1">
                  <c:v>4.2</c:v>
                </c:pt>
                <c:pt idx="2">
                  <c:v>12.5</c:v>
                </c:pt>
                <c:pt idx="3">
                  <c:v>21.2</c:v>
                </c:pt>
                <c:pt idx="4">
                  <c:v>15.4</c:v>
                </c:pt>
              </c:numCache>
            </c:numRef>
          </c:val>
        </c:ser>
        <c:ser>
          <c:idx val="1"/>
          <c:order val="1"/>
          <c:tx>
            <c:strRef>
              <c:f>Sheet1!$C$23</c:f>
              <c:strCache>
                <c:ptCount val="1"/>
                <c:pt idx="0">
                  <c:v>Bank rate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Sheet1!$A$24:$A$28</c:f>
              <c:strCache>
                <c:ptCount val="5"/>
                <c:pt idx="0">
                  <c:v>Tanzania</c:v>
                </c:pt>
                <c:pt idx="1">
                  <c:v>Uganda</c:v>
                </c:pt>
                <c:pt idx="2">
                  <c:v>Zambia</c:v>
                </c:pt>
                <c:pt idx="3">
                  <c:v>Malwi</c:v>
                </c:pt>
                <c:pt idx="4">
                  <c:v>Ghana</c:v>
                </c:pt>
              </c:strCache>
            </c:strRef>
          </c:cat>
          <c:val>
            <c:numRef>
              <c:f>Sheet1!$C$24:$C$28</c:f>
              <c:numCache>
                <c:formatCode>General</c:formatCode>
                <c:ptCount val="5"/>
                <c:pt idx="0">
                  <c:v>12</c:v>
                </c:pt>
                <c:pt idx="1">
                  <c:v>14</c:v>
                </c:pt>
                <c:pt idx="2">
                  <c:v>15.5</c:v>
                </c:pt>
                <c:pt idx="3">
                  <c:v>27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6476520"/>
        <c:axId val="386476912"/>
      </c:barChart>
      <c:catAx>
        <c:axId val="386476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6476912"/>
        <c:crosses val="autoZero"/>
        <c:auto val="1"/>
        <c:lblAlgn val="ctr"/>
        <c:lblOffset val="100"/>
        <c:noMultiLvlLbl val="0"/>
      </c:catAx>
      <c:valAx>
        <c:axId val="386476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6476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0863580246913588"/>
          <c:y val="5.6837428943396162E-2"/>
          <c:w val="0.75719488536155222"/>
          <c:h val="0.88910531565700268"/>
        </c:manualLayout>
      </c:layout>
      <c:barChart>
        <c:barDir val="bar"/>
        <c:grouping val="stacked"/>
        <c:varyColors val="0"/>
        <c:ser>
          <c:idx val="1"/>
          <c:order val="0"/>
          <c:tx>
            <c:strRef>
              <c:f>'Figure 2'!$G$5</c:f>
              <c:strCache>
                <c:ptCount val="1"/>
                <c:pt idx="0">
                  <c:v>Shares</c:v>
                </c:pt>
              </c:strCache>
            </c:strRef>
          </c:tx>
          <c:spPr>
            <a:solidFill>
              <a:srgbClr val="4F81BD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'Figure 2'!$F$6:$F$27</c:f>
              <c:strCache>
                <c:ptCount val="22"/>
                <c:pt idx="0">
                  <c:v>Hong Kong, China</c:v>
                </c:pt>
                <c:pt idx="1">
                  <c:v>Pakistan</c:v>
                </c:pt>
                <c:pt idx="2">
                  <c:v>Peru</c:v>
                </c:pt>
                <c:pt idx="3">
                  <c:v>Lithuania</c:v>
                </c:pt>
                <c:pt idx="4">
                  <c:v>FYR of Macedonia </c:v>
                </c:pt>
                <c:pt idx="5">
                  <c:v>Armenia</c:v>
                </c:pt>
                <c:pt idx="6">
                  <c:v>Liechtenstein</c:v>
                </c:pt>
                <c:pt idx="7">
                  <c:v>Colombia</c:v>
                </c:pt>
                <c:pt idx="8">
                  <c:v>Jamaica</c:v>
                </c:pt>
                <c:pt idx="9">
                  <c:v>Kenya</c:v>
                </c:pt>
                <c:pt idx="10">
                  <c:v>Romania</c:v>
                </c:pt>
                <c:pt idx="11">
                  <c:v>Latvia</c:v>
                </c:pt>
                <c:pt idx="12">
                  <c:v>Bulgaria</c:v>
                </c:pt>
                <c:pt idx="13">
                  <c:v>Brazil</c:v>
                </c:pt>
                <c:pt idx="14">
                  <c:v>Thailand</c:v>
                </c:pt>
                <c:pt idx="15">
                  <c:v>India</c:v>
                </c:pt>
                <c:pt idx="16">
                  <c:v>Russia</c:v>
                </c:pt>
                <c:pt idx="17">
                  <c:v>Serbia</c:v>
                </c:pt>
                <c:pt idx="18">
                  <c:v>Costa Rica</c:v>
                </c:pt>
                <c:pt idx="19">
                  <c:v>Ghana</c:v>
                </c:pt>
                <c:pt idx="20">
                  <c:v>Albania</c:v>
                </c:pt>
                <c:pt idx="21">
                  <c:v>Dominican Republic</c:v>
                </c:pt>
              </c:strCache>
            </c:strRef>
          </c:cat>
          <c:val>
            <c:numRef>
              <c:f>'Figure 2'!$G$6:$G$27</c:f>
              <c:numCache>
                <c:formatCode>0.0</c:formatCode>
                <c:ptCount val="22"/>
                <c:pt idx="0">
                  <c:v>60.644474524102556</c:v>
                </c:pt>
                <c:pt idx="1">
                  <c:v>49.311889714045847</c:v>
                </c:pt>
                <c:pt idx="2">
                  <c:v>39.565487174941374</c:v>
                </c:pt>
                <c:pt idx="3">
                  <c:v>38.177869216776102</c:v>
                </c:pt>
                <c:pt idx="4">
                  <c:v>30.426254755852359</c:v>
                </c:pt>
                <c:pt idx="5">
                  <c:v>30.342808479121473</c:v>
                </c:pt>
                <c:pt idx="6">
                  <c:v>29.586644212471807</c:v>
                </c:pt>
                <c:pt idx="7">
                  <c:v>25.304085183723775</c:v>
                </c:pt>
                <c:pt idx="8">
                  <c:v>23.971259977550513</c:v>
                </c:pt>
                <c:pt idx="9">
                  <c:v>22.946812430905293</c:v>
                </c:pt>
                <c:pt idx="10">
                  <c:v>22.15551180425615</c:v>
                </c:pt>
                <c:pt idx="11">
                  <c:v>21.558206250943684</c:v>
                </c:pt>
                <c:pt idx="12">
                  <c:v>18.616393210421496</c:v>
                </c:pt>
                <c:pt idx="13">
                  <c:v>17.46546326987152</c:v>
                </c:pt>
                <c:pt idx="14">
                  <c:v>16.296444733388253</c:v>
                </c:pt>
                <c:pt idx="15">
                  <c:v>10.581436336988181</c:v>
                </c:pt>
                <c:pt idx="16">
                  <c:v>9.9573406155732922</c:v>
                </c:pt>
                <c:pt idx="17">
                  <c:v>4.1113112142411854</c:v>
                </c:pt>
                <c:pt idx="18">
                  <c:v>2.962211547468705</c:v>
                </c:pt>
                <c:pt idx="19">
                  <c:v>1.1962623590128802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</c:ser>
        <c:ser>
          <c:idx val="0"/>
          <c:order val="1"/>
          <c:tx>
            <c:strRef>
              <c:f>'Figure 2'!$H$5</c:f>
              <c:strCache>
                <c:ptCount val="1"/>
                <c:pt idx="0">
                  <c:v>Bills and bonds</c:v>
                </c:pt>
              </c:strCache>
            </c:strRef>
          </c:tx>
          <c:spPr>
            <a:solidFill>
              <a:srgbClr val="CCCCCC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'Figure 2'!$F$6:$F$27</c:f>
              <c:strCache>
                <c:ptCount val="22"/>
                <c:pt idx="0">
                  <c:v>Hong Kong, China</c:v>
                </c:pt>
                <c:pt idx="1">
                  <c:v>Pakistan</c:v>
                </c:pt>
                <c:pt idx="2">
                  <c:v>Peru</c:v>
                </c:pt>
                <c:pt idx="3">
                  <c:v>Lithuania</c:v>
                </c:pt>
                <c:pt idx="4">
                  <c:v>FYR of Macedonia </c:v>
                </c:pt>
                <c:pt idx="5">
                  <c:v>Armenia</c:v>
                </c:pt>
                <c:pt idx="6">
                  <c:v>Liechtenstein</c:v>
                </c:pt>
                <c:pt idx="7">
                  <c:v>Colombia</c:v>
                </c:pt>
                <c:pt idx="8">
                  <c:v>Jamaica</c:v>
                </c:pt>
                <c:pt idx="9">
                  <c:v>Kenya</c:v>
                </c:pt>
                <c:pt idx="10">
                  <c:v>Romania</c:v>
                </c:pt>
                <c:pt idx="11">
                  <c:v>Latvia</c:v>
                </c:pt>
                <c:pt idx="12">
                  <c:v>Bulgaria</c:v>
                </c:pt>
                <c:pt idx="13">
                  <c:v>Brazil</c:v>
                </c:pt>
                <c:pt idx="14">
                  <c:v>Thailand</c:v>
                </c:pt>
                <c:pt idx="15">
                  <c:v>India</c:v>
                </c:pt>
                <c:pt idx="16">
                  <c:v>Russia</c:v>
                </c:pt>
                <c:pt idx="17">
                  <c:v>Serbia</c:v>
                </c:pt>
                <c:pt idx="18">
                  <c:v>Costa Rica</c:v>
                </c:pt>
                <c:pt idx="19">
                  <c:v>Ghana</c:v>
                </c:pt>
                <c:pt idx="20">
                  <c:v>Albania</c:v>
                </c:pt>
                <c:pt idx="21">
                  <c:v>Dominican Republic</c:v>
                </c:pt>
              </c:strCache>
            </c:strRef>
          </c:cat>
          <c:val>
            <c:numRef>
              <c:f>'Figure 2'!$H$6:$H$27</c:f>
              <c:numCache>
                <c:formatCode>0.0</c:formatCode>
                <c:ptCount val="22"/>
                <c:pt idx="0">
                  <c:v>22.362716401260922</c:v>
                </c:pt>
                <c:pt idx="1">
                  <c:v>34.112067037791142</c:v>
                </c:pt>
                <c:pt idx="2">
                  <c:v>43.208722490390272</c:v>
                </c:pt>
                <c:pt idx="3">
                  <c:v>50.962018704264594</c:v>
                </c:pt>
                <c:pt idx="4">
                  <c:v>60.326902659552054</c:v>
                </c:pt>
                <c:pt idx="5">
                  <c:v>46.557996402036011</c:v>
                </c:pt>
                <c:pt idx="6">
                  <c:v>45.683343162109963</c:v>
                </c:pt>
                <c:pt idx="7">
                  <c:v>46.90890205956174</c:v>
                </c:pt>
                <c:pt idx="8">
                  <c:v>63.153964355362774</c:v>
                </c:pt>
                <c:pt idx="9">
                  <c:v>35.684805306473407</c:v>
                </c:pt>
                <c:pt idx="10">
                  <c:v>73.099765428242961</c:v>
                </c:pt>
                <c:pt idx="11">
                  <c:v>59.948663747546433</c:v>
                </c:pt>
                <c:pt idx="12">
                  <c:v>64.777199402657757</c:v>
                </c:pt>
                <c:pt idx="13">
                  <c:v>61.413656007071673</c:v>
                </c:pt>
                <c:pt idx="14">
                  <c:v>57.753839125278624</c:v>
                </c:pt>
                <c:pt idx="15">
                  <c:v>86.291534479879786</c:v>
                </c:pt>
                <c:pt idx="16">
                  <c:v>64.371953479336668</c:v>
                </c:pt>
                <c:pt idx="17">
                  <c:v>83.061577890143383</c:v>
                </c:pt>
                <c:pt idx="18">
                  <c:v>97.037788452531288</c:v>
                </c:pt>
                <c:pt idx="19">
                  <c:v>85.949036641566963</c:v>
                </c:pt>
                <c:pt idx="20">
                  <c:v>90.607366644812501</c:v>
                </c:pt>
                <c:pt idx="21">
                  <c:v>79.755762570929178</c:v>
                </c:pt>
              </c:numCache>
            </c:numRef>
          </c:val>
        </c:ser>
        <c:ser>
          <c:idx val="3"/>
          <c:order val="2"/>
          <c:tx>
            <c:strRef>
              <c:f>'Figure 2'!$I$5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rgbClr val="929292"/>
            </a:solidFill>
            <a:ln w="6350" cmpd="sng">
              <a:solidFill>
                <a:srgbClr val="000000"/>
              </a:solidFill>
              <a:round/>
            </a:ln>
            <a:effectLst/>
          </c:spPr>
          <c:invertIfNegative val="0"/>
          <c:cat>
            <c:strRef>
              <c:f>'Figure 2'!$F$6:$F$27</c:f>
              <c:strCache>
                <c:ptCount val="22"/>
                <c:pt idx="0">
                  <c:v>Hong Kong, China</c:v>
                </c:pt>
                <c:pt idx="1">
                  <c:v>Pakistan</c:v>
                </c:pt>
                <c:pt idx="2">
                  <c:v>Peru</c:v>
                </c:pt>
                <c:pt idx="3">
                  <c:v>Lithuania</c:v>
                </c:pt>
                <c:pt idx="4">
                  <c:v>FYR of Macedonia </c:v>
                </c:pt>
                <c:pt idx="5">
                  <c:v>Armenia</c:v>
                </c:pt>
                <c:pt idx="6">
                  <c:v>Liechtenstein</c:v>
                </c:pt>
                <c:pt idx="7">
                  <c:v>Colombia</c:v>
                </c:pt>
                <c:pt idx="8">
                  <c:v>Jamaica</c:v>
                </c:pt>
                <c:pt idx="9">
                  <c:v>Kenya</c:v>
                </c:pt>
                <c:pt idx="10">
                  <c:v>Romania</c:v>
                </c:pt>
                <c:pt idx="11">
                  <c:v>Latvia</c:v>
                </c:pt>
                <c:pt idx="12">
                  <c:v>Bulgaria</c:v>
                </c:pt>
                <c:pt idx="13">
                  <c:v>Brazil</c:v>
                </c:pt>
                <c:pt idx="14">
                  <c:v>Thailand</c:v>
                </c:pt>
                <c:pt idx="15">
                  <c:v>India</c:v>
                </c:pt>
                <c:pt idx="16">
                  <c:v>Russia</c:v>
                </c:pt>
                <c:pt idx="17">
                  <c:v>Serbia</c:v>
                </c:pt>
                <c:pt idx="18">
                  <c:v>Costa Rica</c:v>
                </c:pt>
                <c:pt idx="19">
                  <c:v>Ghana</c:v>
                </c:pt>
                <c:pt idx="20">
                  <c:v>Albania</c:v>
                </c:pt>
                <c:pt idx="21">
                  <c:v>Dominican Republic</c:v>
                </c:pt>
              </c:strCache>
            </c:strRef>
          </c:cat>
          <c:val>
            <c:numRef>
              <c:f>'Figure 2'!$I$6:$I$27</c:f>
              <c:numCache>
                <c:formatCode>0.0</c:formatCode>
                <c:ptCount val="22"/>
                <c:pt idx="0">
                  <c:v>16.992809074636515</c:v>
                </c:pt>
                <c:pt idx="1">
                  <c:v>16.576108633024848</c:v>
                </c:pt>
                <c:pt idx="2">
                  <c:v>17.225790334668353</c:v>
                </c:pt>
                <c:pt idx="3">
                  <c:v>10.860570292202587</c:v>
                </c:pt>
                <c:pt idx="4">
                  <c:v>9.2468670929818764</c:v>
                </c:pt>
                <c:pt idx="5">
                  <c:v>23.099195118842513</c:v>
                </c:pt>
                <c:pt idx="6">
                  <c:v>24.730012625418233</c:v>
                </c:pt>
                <c:pt idx="7">
                  <c:v>27.603719781846657</c:v>
                </c:pt>
                <c:pt idx="8">
                  <c:v>12.874778197918323</c:v>
                </c:pt>
                <c:pt idx="9">
                  <c:v>41.368382262621303</c:v>
                </c:pt>
                <c:pt idx="10">
                  <c:v>4.744722767500904</c:v>
                </c:pt>
                <c:pt idx="11">
                  <c:v>18.490110221953799</c:v>
                </c:pt>
                <c:pt idx="12">
                  <c:v>16.60640738692075</c:v>
                </c:pt>
                <c:pt idx="13">
                  <c:v>21.120882190134399</c:v>
                </c:pt>
                <c:pt idx="14">
                  <c:v>25.949716141333127</c:v>
                </c:pt>
                <c:pt idx="15">
                  <c:v>3.1279568097066845</c:v>
                </c:pt>
                <c:pt idx="16">
                  <c:v>25.670705905090045</c:v>
                </c:pt>
                <c:pt idx="17">
                  <c:v>13.103830435686085</c:v>
                </c:pt>
                <c:pt idx="18">
                  <c:v>0</c:v>
                </c:pt>
                <c:pt idx="19">
                  <c:v>12.854701017383045</c:v>
                </c:pt>
                <c:pt idx="20">
                  <c:v>9.392633355187499</c:v>
                </c:pt>
                <c:pt idx="21">
                  <c:v>20.244237429070807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90041904"/>
        <c:axId val="390042296"/>
      </c:barChart>
      <c:catAx>
        <c:axId val="390041904"/>
        <c:scaling>
          <c:orientation val="maxMin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 sz="800" b="0" i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en-US"/>
          </a:p>
        </c:txPr>
        <c:crossAx val="390042296"/>
        <c:crosses val="autoZero"/>
        <c:auto val="1"/>
        <c:lblAlgn val="ctr"/>
        <c:lblOffset val="0"/>
        <c:tickLblSkip val="1"/>
        <c:noMultiLvlLbl val="0"/>
      </c:catAx>
      <c:valAx>
        <c:axId val="390042296"/>
        <c:scaling>
          <c:orientation val="minMax"/>
          <c:max val="100"/>
          <c:min val="0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 sz="800" b="0" i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en-US"/>
          </a:p>
        </c:txPr>
        <c:crossAx val="390041904"/>
        <c:crosses val="max"/>
        <c:crossBetween val="between"/>
        <c:majorUnit val="20"/>
      </c:valAx>
      <c:spPr>
        <a:solidFill>
          <a:srgbClr val="F4FFFF"/>
        </a:solidFill>
        <a:ln w="9525">
          <a:solidFill>
            <a:srgbClr val="000000"/>
          </a:solidFill>
        </a:ln>
      </c:spPr>
    </c:plotArea>
    <c:legend>
      <c:legendPos val="t"/>
      <c:layout>
        <c:manualLayout>
          <c:xMode val="edge"/>
          <c:yMode val="edge"/>
          <c:x val="0.20583575837742513"/>
          <c:y val="7.8655912896318184E-3"/>
          <c:w val="0.75999470899470922"/>
          <c:h val="2.9495967336119339E-2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  <c:txPr>
        <a:bodyPr/>
        <a:lstStyle/>
        <a:p>
          <a:pPr>
            <a:defRPr sz="800" b="0" i="0">
              <a:solidFill>
                <a:srgbClr val="000000"/>
              </a:solidFill>
              <a:latin typeface="Arial Narrow"/>
              <a:ea typeface="Arial Narrow"/>
              <a:cs typeface="Arial Narrow"/>
            </a:defRPr>
          </a:pPr>
          <a:endParaRPr lang="en-US"/>
        </a:p>
      </c:txPr>
    </c:legend>
    <c:plotVisOnly val="1"/>
    <c:dispBlanksAs val="gap"/>
    <c:showDLblsOverMax val="1"/>
  </c:chart>
  <c:spPr>
    <a:solidFill>
      <a:sysClr val="window" lastClr="FFFFFF"/>
    </a:solidFill>
    <a:ln>
      <a:noFill/>
    </a:ln>
    <a:extLst/>
  </c:sp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70266F-AECE-4E7C-99D4-A340BBFCBC8C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7DBE200-7A90-48A4-B8B2-683BBABF0889}">
      <dgm:prSet phldrT="[Text]"/>
      <dgm:spPr/>
      <dgm:t>
        <a:bodyPr/>
        <a:lstStyle/>
        <a:p>
          <a:r>
            <a:rPr lang="en-US" dirty="0" smtClean="0"/>
            <a:t>Short-term</a:t>
          </a:r>
          <a:endParaRPr lang="en-US" dirty="0"/>
        </a:p>
      </dgm:t>
    </dgm:pt>
    <dgm:pt modelId="{7C4D70E2-7742-4FA8-AC75-7A3C12C6189F}" type="parTrans" cxnId="{10CF8506-F179-4957-8E78-14B395CD7F19}">
      <dgm:prSet/>
      <dgm:spPr/>
      <dgm:t>
        <a:bodyPr/>
        <a:lstStyle/>
        <a:p>
          <a:endParaRPr lang="en-US"/>
        </a:p>
      </dgm:t>
    </dgm:pt>
    <dgm:pt modelId="{0AD44823-482D-4E09-80DF-B8037C46CCE0}" type="sibTrans" cxnId="{10CF8506-F179-4957-8E78-14B395CD7F19}">
      <dgm:prSet/>
      <dgm:spPr/>
      <dgm:t>
        <a:bodyPr/>
        <a:lstStyle/>
        <a:p>
          <a:endParaRPr lang="en-US"/>
        </a:p>
      </dgm:t>
    </dgm:pt>
    <dgm:pt modelId="{2C1BF80D-BA43-4C47-A998-133B5D0FF91E}">
      <dgm:prSet phldrT="[Text]"/>
      <dgm:spPr/>
      <dgm:t>
        <a:bodyPr/>
        <a:lstStyle/>
        <a:p>
          <a:r>
            <a:rPr lang="en-US" dirty="0" smtClean="0"/>
            <a:t>Relative return guarantees</a:t>
          </a:r>
          <a:endParaRPr lang="en-US" dirty="0"/>
        </a:p>
      </dgm:t>
    </dgm:pt>
    <dgm:pt modelId="{F5856AE7-650B-4D7E-9DDE-430113D67B28}" type="parTrans" cxnId="{6ADBDB20-04D4-4C89-9DB3-7D33D61737FD}">
      <dgm:prSet/>
      <dgm:spPr/>
      <dgm:t>
        <a:bodyPr/>
        <a:lstStyle/>
        <a:p>
          <a:endParaRPr lang="en-US"/>
        </a:p>
      </dgm:t>
    </dgm:pt>
    <dgm:pt modelId="{618B1434-2CBB-4E79-AABD-DD87B9C07806}" type="sibTrans" cxnId="{6ADBDB20-04D4-4C89-9DB3-7D33D61737FD}">
      <dgm:prSet/>
      <dgm:spPr/>
      <dgm:t>
        <a:bodyPr/>
        <a:lstStyle/>
        <a:p>
          <a:endParaRPr lang="en-US"/>
        </a:p>
      </dgm:t>
    </dgm:pt>
    <dgm:pt modelId="{59FF6161-E704-4F56-9C99-79F3B29724A7}">
      <dgm:prSet phldrT="[Text]"/>
      <dgm:spPr/>
      <dgm:t>
        <a:bodyPr/>
        <a:lstStyle/>
        <a:p>
          <a:r>
            <a:rPr lang="en-US" dirty="0" smtClean="0"/>
            <a:t>Asset class limits </a:t>
          </a:r>
          <a:endParaRPr lang="en-US" dirty="0"/>
        </a:p>
      </dgm:t>
    </dgm:pt>
    <dgm:pt modelId="{E1588877-759D-45B0-BACA-40B7142A60FB}" type="parTrans" cxnId="{7E108FB6-A1A7-47C0-9AE4-196598A0DCC8}">
      <dgm:prSet/>
      <dgm:spPr/>
      <dgm:t>
        <a:bodyPr/>
        <a:lstStyle/>
        <a:p>
          <a:endParaRPr lang="en-US"/>
        </a:p>
      </dgm:t>
    </dgm:pt>
    <dgm:pt modelId="{BDE1E4BA-CE94-4D5E-9D94-31F5C1121DBC}" type="sibTrans" cxnId="{7E108FB6-A1A7-47C0-9AE4-196598A0DCC8}">
      <dgm:prSet/>
      <dgm:spPr/>
      <dgm:t>
        <a:bodyPr/>
        <a:lstStyle/>
        <a:p>
          <a:endParaRPr lang="en-US"/>
        </a:p>
      </dgm:t>
    </dgm:pt>
    <dgm:pt modelId="{34EEDB68-182F-445B-87F7-C8CD723074B4}">
      <dgm:prSet phldrT="[Text]"/>
      <dgm:spPr/>
      <dgm:t>
        <a:bodyPr/>
        <a:lstStyle/>
        <a:p>
          <a:r>
            <a:rPr lang="en-US" dirty="0" smtClean="0"/>
            <a:t>Long-term </a:t>
          </a:r>
          <a:endParaRPr lang="en-US" dirty="0"/>
        </a:p>
      </dgm:t>
    </dgm:pt>
    <dgm:pt modelId="{06D9BB59-42A5-4D30-9E0E-21DA059BB90D}" type="parTrans" cxnId="{CAFFB2F5-A125-4FEB-80C9-6096D1EAA127}">
      <dgm:prSet/>
      <dgm:spPr/>
      <dgm:t>
        <a:bodyPr/>
        <a:lstStyle/>
        <a:p>
          <a:endParaRPr lang="en-US"/>
        </a:p>
      </dgm:t>
    </dgm:pt>
    <dgm:pt modelId="{73A847DD-94CB-4F66-8363-E8B13AB0F461}" type="sibTrans" cxnId="{CAFFB2F5-A125-4FEB-80C9-6096D1EAA127}">
      <dgm:prSet/>
      <dgm:spPr/>
      <dgm:t>
        <a:bodyPr/>
        <a:lstStyle/>
        <a:p>
          <a:endParaRPr lang="en-US"/>
        </a:p>
      </dgm:t>
    </dgm:pt>
    <dgm:pt modelId="{313FBD6B-312F-4568-B6FA-4830BF5CFDBC}">
      <dgm:prSet phldrT="[Text]"/>
      <dgm:spPr/>
      <dgm:t>
        <a:bodyPr/>
        <a:lstStyle/>
        <a:p>
          <a:r>
            <a:rPr lang="en-US" dirty="0" smtClean="0"/>
            <a:t>Benchmark outcomes </a:t>
          </a:r>
          <a:endParaRPr lang="en-US" dirty="0"/>
        </a:p>
      </dgm:t>
    </dgm:pt>
    <dgm:pt modelId="{778D8BD1-80B7-4787-8AF8-3064FEF7781F}" type="parTrans" cxnId="{E022E042-55C6-468D-B666-ADE17643F0A5}">
      <dgm:prSet/>
      <dgm:spPr/>
      <dgm:t>
        <a:bodyPr/>
        <a:lstStyle/>
        <a:p>
          <a:endParaRPr lang="en-US"/>
        </a:p>
      </dgm:t>
    </dgm:pt>
    <dgm:pt modelId="{915CF370-2B2C-41E7-84B6-A9CFA6B7AE5C}" type="sibTrans" cxnId="{E022E042-55C6-468D-B666-ADE17643F0A5}">
      <dgm:prSet/>
      <dgm:spPr/>
      <dgm:t>
        <a:bodyPr/>
        <a:lstStyle/>
        <a:p>
          <a:endParaRPr lang="en-US"/>
        </a:p>
      </dgm:t>
    </dgm:pt>
    <dgm:pt modelId="{F211814A-6C58-4A26-A25D-74D3C2C13C38}">
      <dgm:prSet phldrT="[Text]"/>
      <dgm:spPr/>
      <dgm:t>
        <a:bodyPr/>
        <a:lstStyle/>
        <a:p>
          <a:r>
            <a:rPr lang="en-US" dirty="0" smtClean="0"/>
            <a:t>Life-time nominal guarantees?</a:t>
          </a:r>
          <a:endParaRPr lang="en-US" dirty="0"/>
        </a:p>
      </dgm:t>
    </dgm:pt>
    <dgm:pt modelId="{843F4C41-157A-4EFC-96F4-54291A2D0851}" type="parTrans" cxnId="{C2191446-391B-4479-BE46-B7A624738FC7}">
      <dgm:prSet/>
      <dgm:spPr/>
      <dgm:t>
        <a:bodyPr/>
        <a:lstStyle/>
        <a:p>
          <a:endParaRPr lang="en-US"/>
        </a:p>
      </dgm:t>
    </dgm:pt>
    <dgm:pt modelId="{F9262412-9A39-4771-A459-3D149C603C93}" type="sibTrans" cxnId="{C2191446-391B-4479-BE46-B7A624738FC7}">
      <dgm:prSet/>
      <dgm:spPr/>
      <dgm:t>
        <a:bodyPr/>
        <a:lstStyle/>
        <a:p>
          <a:endParaRPr lang="en-US"/>
        </a:p>
      </dgm:t>
    </dgm:pt>
    <dgm:pt modelId="{5CAC7ECE-767D-4780-A1B9-D77E9B3BFAAA}">
      <dgm:prSet phldrT="[Text]"/>
      <dgm:spPr/>
      <dgm:t>
        <a:bodyPr/>
        <a:lstStyle/>
        <a:p>
          <a:r>
            <a:rPr lang="en-US" dirty="0" smtClean="0"/>
            <a:t>Life-cycle</a:t>
          </a:r>
          <a:endParaRPr lang="en-US" dirty="0"/>
        </a:p>
      </dgm:t>
    </dgm:pt>
    <dgm:pt modelId="{D0A3B887-69FA-4AFE-BD40-BA34631C5F1B}" type="parTrans" cxnId="{07364448-C95A-412C-8906-D8DECB24F399}">
      <dgm:prSet/>
      <dgm:spPr/>
      <dgm:t>
        <a:bodyPr/>
        <a:lstStyle/>
        <a:p>
          <a:endParaRPr lang="en-US"/>
        </a:p>
      </dgm:t>
    </dgm:pt>
    <dgm:pt modelId="{CFBE9D76-AACD-46AC-81E2-147081830171}" type="sibTrans" cxnId="{07364448-C95A-412C-8906-D8DECB24F399}">
      <dgm:prSet/>
      <dgm:spPr/>
      <dgm:t>
        <a:bodyPr/>
        <a:lstStyle/>
        <a:p>
          <a:endParaRPr lang="en-US"/>
        </a:p>
      </dgm:t>
    </dgm:pt>
    <dgm:pt modelId="{14F59371-DD75-43F6-B142-454CD434F0F4}">
      <dgm:prSet/>
      <dgm:spPr/>
      <dgm:t>
        <a:bodyPr/>
        <a:lstStyle/>
        <a:p>
          <a:r>
            <a:rPr lang="en-US" dirty="0" smtClean="0"/>
            <a:t>Short-term performance </a:t>
          </a:r>
          <a:endParaRPr lang="en-US" dirty="0"/>
        </a:p>
      </dgm:t>
    </dgm:pt>
    <dgm:pt modelId="{86528755-42FA-4926-9AFC-7502D8775B6B}" type="parTrans" cxnId="{A4DF9B5D-F261-4A66-B66D-FAC8513815A5}">
      <dgm:prSet/>
      <dgm:spPr/>
      <dgm:t>
        <a:bodyPr/>
        <a:lstStyle/>
        <a:p>
          <a:endParaRPr lang="en-US"/>
        </a:p>
      </dgm:t>
    </dgm:pt>
    <dgm:pt modelId="{F1734178-BAED-4F75-842D-9C58F3A2FD76}" type="sibTrans" cxnId="{A4DF9B5D-F261-4A66-B66D-FAC8513815A5}">
      <dgm:prSet/>
      <dgm:spPr/>
      <dgm:t>
        <a:bodyPr/>
        <a:lstStyle/>
        <a:p>
          <a:endParaRPr lang="en-US"/>
        </a:p>
      </dgm:t>
    </dgm:pt>
    <dgm:pt modelId="{1C564BC5-476C-4B71-85EA-D1B42DDBE491}">
      <dgm:prSet/>
      <dgm:spPr/>
      <dgm:t>
        <a:bodyPr/>
        <a:lstStyle/>
        <a:p>
          <a:r>
            <a:rPr lang="en-US" dirty="0" smtClean="0"/>
            <a:t>Switching at will</a:t>
          </a:r>
          <a:endParaRPr lang="en-US" dirty="0"/>
        </a:p>
      </dgm:t>
    </dgm:pt>
    <dgm:pt modelId="{38CFAED3-4AE7-4118-BB1B-66144DDFA103}" type="parTrans" cxnId="{509895C6-1310-4205-A4B8-8D0585074C7A}">
      <dgm:prSet/>
      <dgm:spPr/>
      <dgm:t>
        <a:bodyPr/>
        <a:lstStyle/>
        <a:p>
          <a:endParaRPr lang="en-US"/>
        </a:p>
      </dgm:t>
    </dgm:pt>
    <dgm:pt modelId="{AA2A6183-6629-48F1-AC54-EB8E86F86F8E}" type="sibTrans" cxnId="{509895C6-1310-4205-A4B8-8D0585074C7A}">
      <dgm:prSet/>
      <dgm:spPr/>
      <dgm:t>
        <a:bodyPr/>
        <a:lstStyle/>
        <a:p>
          <a:endParaRPr lang="en-US"/>
        </a:p>
      </dgm:t>
    </dgm:pt>
    <dgm:pt modelId="{BADAABE5-624B-4F64-944C-8FBF10BDD908}" type="pres">
      <dgm:prSet presAssocID="{5E70266F-AECE-4E7C-99D4-A340BBFCBC8C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0EF917-AFB5-4C8E-95AC-7759A69132A2}" type="pres">
      <dgm:prSet presAssocID="{5E70266F-AECE-4E7C-99D4-A340BBFCBC8C}" presName="dummyMaxCanvas" presStyleCnt="0"/>
      <dgm:spPr/>
    </dgm:pt>
    <dgm:pt modelId="{1FE01EDF-E8BD-4CCC-8C7A-9E0B16C5D274}" type="pres">
      <dgm:prSet presAssocID="{5E70266F-AECE-4E7C-99D4-A340BBFCBC8C}" presName="parentComposite" presStyleCnt="0"/>
      <dgm:spPr/>
    </dgm:pt>
    <dgm:pt modelId="{7D64A237-FAB2-4B99-9BCD-50EED3FB1BF5}" type="pres">
      <dgm:prSet presAssocID="{5E70266F-AECE-4E7C-99D4-A340BBFCBC8C}" presName="parent1" presStyleLbl="alignAccFollowNode1" presStyleIdx="0" presStyleCnt="4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E156EBDE-3AB2-48DE-9A09-77CE97441B59}" type="pres">
      <dgm:prSet presAssocID="{5E70266F-AECE-4E7C-99D4-A340BBFCBC8C}" presName="parent2" presStyleLbl="alignAccFollowNode1" presStyleIdx="1" presStyleCnt="4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8E8C7AF5-9B5E-44BD-A166-618FC535DD45}" type="pres">
      <dgm:prSet presAssocID="{5E70266F-AECE-4E7C-99D4-A340BBFCBC8C}" presName="childrenComposite" presStyleCnt="0"/>
      <dgm:spPr/>
    </dgm:pt>
    <dgm:pt modelId="{19FCDBA2-FEF2-4B6C-ABA3-3AF191EF4BDC}" type="pres">
      <dgm:prSet presAssocID="{5E70266F-AECE-4E7C-99D4-A340BBFCBC8C}" presName="dummyMaxCanvas_ChildArea" presStyleCnt="0"/>
      <dgm:spPr/>
    </dgm:pt>
    <dgm:pt modelId="{2C5F640F-6E7F-4320-AEF2-491C916D89D0}" type="pres">
      <dgm:prSet presAssocID="{5E70266F-AECE-4E7C-99D4-A340BBFCBC8C}" presName="fulcrum" presStyleLbl="alignAccFollowNode1" presStyleIdx="2" presStyleCnt="4"/>
      <dgm:spPr/>
    </dgm:pt>
    <dgm:pt modelId="{EE5493D3-1B7A-470E-A25A-F86E0C4D28BF}" type="pres">
      <dgm:prSet presAssocID="{5E70266F-AECE-4E7C-99D4-A340BBFCBC8C}" presName="balance_43" presStyleLbl="alignAccFollowNode1" presStyleIdx="3" presStyleCnt="4">
        <dgm:presLayoutVars>
          <dgm:bulletEnabled val="1"/>
        </dgm:presLayoutVars>
      </dgm:prSet>
      <dgm:spPr/>
    </dgm:pt>
    <dgm:pt modelId="{51C260BF-7238-4990-B5A7-B16AA07C71F0}" type="pres">
      <dgm:prSet presAssocID="{5E70266F-AECE-4E7C-99D4-A340BBFCBC8C}" presName="left_43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C3C3F2-F2B5-4010-9430-114744A4C723}" type="pres">
      <dgm:prSet presAssocID="{5E70266F-AECE-4E7C-99D4-A340BBFCBC8C}" presName="left_43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7A19DC-4EF2-4E2A-9C10-CD22912B830A}" type="pres">
      <dgm:prSet presAssocID="{5E70266F-AECE-4E7C-99D4-A340BBFCBC8C}" presName="left_43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5F243B-6D80-4BD4-AC88-6DC3007BBB5B}" type="pres">
      <dgm:prSet presAssocID="{5E70266F-AECE-4E7C-99D4-A340BBFCBC8C}" presName="left_43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8BF698-8DF6-4E48-BFC6-445835A91B2F}" type="pres">
      <dgm:prSet presAssocID="{5E70266F-AECE-4E7C-99D4-A340BBFCBC8C}" presName="right_43_1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6006B-0FC8-4726-87B3-1F4DE7D0EBE4}" type="pres">
      <dgm:prSet presAssocID="{5E70266F-AECE-4E7C-99D4-A340BBFCBC8C}" presName="right_43_2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CA3245-CB66-4346-B423-EEB0167EFE62}" type="pres">
      <dgm:prSet presAssocID="{5E70266F-AECE-4E7C-99D4-A340BBFCBC8C}" presName="right_43_3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9EA506-5D63-41BB-9C17-A39AC76471D9}" type="presOf" srcId="{F211814A-6C58-4A26-A25D-74D3C2C13C38}" destId="{3676006B-0FC8-4726-87B3-1F4DE7D0EBE4}" srcOrd="0" destOrd="0" presId="urn:microsoft.com/office/officeart/2005/8/layout/balance1"/>
    <dgm:cxn modelId="{A1843408-7CC3-43AB-8ED7-0602D746E6F2}" type="presOf" srcId="{59FF6161-E704-4F56-9C99-79F3B29724A7}" destId="{FA5F243B-6D80-4BD4-AC88-6DC3007BBB5B}" srcOrd="0" destOrd="0" presId="urn:microsoft.com/office/officeart/2005/8/layout/balance1"/>
    <dgm:cxn modelId="{6C4D4F9F-B2A8-4FE1-ADC7-59C0B71B8B24}" type="presOf" srcId="{5E70266F-AECE-4E7C-99D4-A340BBFCBC8C}" destId="{BADAABE5-624B-4F64-944C-8FBF10BDD908}" srcOrd="0" destOrd="0" presId="urn:microsoft.com/office/officeart/2005/8/layout/balance1"/>
    <dgm:cxn modelId="{73491BD9-81EA-4013-AC0D-072698B3F0D9}" type="presOf" srcId="{34EEDB68-182F-445B-87F7-C8CD723074B4}" destId="{E156EBDE-3AB2-48DE-9A09-77CE97441B59}" srcOrd="0" destOrd="0" presId="urn:microsoft.com/office/officeart/2005/8/layout/balance1"/>
    <dgm:cxn modelId="{A4DF9B5D-F261-4A66-B66D-FAC8513815A5}" srcId="{17DBE200-7A90-48A4-B8B2-683BBABF0889}" destId="{14F59371-DD75-43F6-B142-454CD434F0F4}" srcOrd="2" destOrd="0" parTransId="{86528755-42FA-4926-9AFC-7502D8775B6B}" sibTransId="{F1734178-BAED-4F75-842D-9C58F3A2FD76}"/>
    <dgm:cxn modelId="{FF8E78AD-5633-40D6-A418-0696271BEE15}" type="presOf" srcId="{313FBD6B-312F-4568-B6FA-4830BF5CFDBC}" destId="{FF8BF698-8DF6-4E48-BFC6-445835A91B2F}" srcOrd="0" destOrd="0" presId="urn:microsoft.com/office/officeart/2005/8/layout/balance1"/>
    <dgm:cxn modelId="{6ADBDB20-04D4-4C89-9DB3-7D33D61737FD}" srcId="{17DBE200-7A90-48A4-B8B2-683BBABF0889}" destId="{2C1BF80D-BA43-4C47-A998-133B5D0FF91E}" srcOrd="1" destOrd="0" parTransId="{F5856AE7-650B-4D7E-9DDE-430113D67B28}" sibTransId="{618B1434-2CBB-4E79-AABD-DD87B9C07806}"/>
    <dgm:cxn modelId="{07364448-C95A-412C-8906-D8DECB24F399}" srcId="{34EEDB68-182F-445B-87F7-C8CD723074B4}" destId="{5CAC7ECE-767D-4780-A1B9-D77E9B3BFAAA}" srcOrd="2" destOrd="0" parTransId="{D0A3B887-69FA-4AFE-BD40-BA34631C5F1B}" sibTransId="{CFBE9D76-AACD-46AC-81E2-147081830171}"/>
    <dgm:cxn modelId="{10CF8506-F179-4957-8E78-14B395CD7F19}" srcId="{5E70266F-AECE-4E7C-99D4-A340BBFCBC8C}" destId="{17DBE200-7A90-48A4-B8B2-683BBABF0889}" srcOrd="0" destOrd="0" parTransId="{7C4D70E2-7742-4FA8-AC75-7A3C12C6189F}" sibTransId="{0AD44823-482D-4E09-80DF-B8037C46CCE0}"/>
    <dgm:cxn modelId="{72C14953-0125-4AF7-9467-15EA012067F0}" type="presOf" srcId="{2C1BF80D-BA43-4C47-A998-133B5D0FF91E}" destId="{D3C3C3F2-F2B5-4010-9430-114744A4C723}" srcOrd="0" destOrd="0" presId="urn:microsoft.com/office/officeart/2005/8/layout/balance1"/>
    <dgm:cxn modelId="{CAFFB2F5-A125-4FEB-80C9-6096D1EAA127}" srcId="{5E70266F-AECE-4E7C-99D4-A340BBFCBC8C}" destId="{34EEDB68-182F-445B-87F7-C8CD723074B4}" srcOrd="1" destOrd="0" parTransId="{06D9BB59-42A5-4D30-9E0E-21DA059BB90D}" sibTransId="{73A847DD-94CB-4F66-8363-E8B13AB0F461}"/>
    <dgm:cxn modelId="{E022E042-55C6-468D-B666-ADE17643F0A5}" srcId="{34EEDB68-182F-445B-87F7-C8CD723074B4}" destId="{313FBD6B-312F-4568-B6FA-4830BF5CFDBC}" srcOrd="0" destOrd="0" parTransId="{778D8BD1-80B7-4787-8AF8-3064FEF7781F}" sibTransId="{915CF370-2B2C-41E7-84B6-A9CFA6B7AE5C}"/>
    <dgm:cxn modelId="{0B3B1A10-64E1-4B4D-9782-493CFD0A5B8D}" type="presOf" srcId="{17DBE200-7A90-48A4-B8B2-683BBABF0889}" destId="{7D64A237-FAB2-4B99-9BCD-50EED3FB1BF5}" srcOrd="0" destOrd="0" presId="urn:microsoft.com/office/officeart/2005/8/layout/balance1"/>
    <dgm:cxn modelId="{7E108FB6-A1A7-47C0-9AE4-196598A0DCC8}" srcId="{17DBE200-7A90-48A4-B8B2-683BBABF0889}" destId="{59FF6161-E704-4F56-9C99-79F3B29724A7}" srcOrd="3" destOrd="0" parTransId="{E1588877-759D-45B0-BACA-40B7142A60FB}" sibTransId="{BDE1E4BA-CE94-4D5E-9D94-31F5C1121DBC}"/>
    <dgm:cxn modelId="{9DBD891C-B85C-440F-8AE6-A878E5D56300}" type="presOf" srcId="{1C564BC5-476C-4B71-85EA-D1B42DDBE491}" destId="{51C260BF-7238-4990-B5A7-B16AA07C71F0}" srcOrd="0" destOrd="0" presId="urn:microsoft.com/office/officeart/2005/8/layout/balance1"/>
    <dgm:cxn modelId="{4BAF7550-9149-4BB5-97E4-639FE776EC9E}" type="presOf" srcId="{14F59371-DD75-43F6-B142-454CD434F0F4}" destId="{677A19DC-4EF2-4E2A-9C10-CD22912B830A}" srcOrd="0" destOrd="0" presId="urn:microsoft.com/office/officeart/2005/8/layout/balance1"/>
    <dgm:cxn modelId="{24474838-74E6-468E-81BA-9398FE02AD99}" type="presOf" srcId="{5CAC7ECE-767D-4780-A1B9-D77E9B3BFAAA}" destId="{B3CA3245-CB66-4346-B423-EEB0167EFE62}" srcOrd="0" destOrd="0" presId="urn:microsoft.com/office/officeart/2005/8/layout/balance1"/>
    <dgm:cxn modelId="{C2191446-391B-4479-BE46-B7A624738FC7}" srcId="{34EEDB68-182F-445B-87F7-C8CD723074B4}" destId="{F211814A-6C58-4A26-A25D-74D3C2C13C38}" srcOrd="1" destOrd="0" parTransId="{843F4C41-157A-4EFC-96F4-54291A2D0851}" sibTransId="{F9262412-9A39-4771-A459-3D149C603C93}"/>
    <dgm:cxn modelId="{509895C6-1310-4205-A4B8-8D0585074C7A}" srcId="{17DBE200-7A90-48A4-B8B2-683BBABF0889}" destId="{1C564BC5-476C-4B71-85EA-D1B42DDBE491}" srcOrd="0" destOrd="0" parTransId="{38CFAED3-4AE7-4118-BB1B-66144DDFA103}" sibTransId="{AA2A6183-6629-48F1-AC54-EB8E86F86F8E}"/>
    <dgm:cxn modelId="{22CD54B8-0749-40B9-9CA5-367DCC7ED274}" type="presParOf" srcId="{BADAABE5-624B-4F64-944C-8FBF10BDD908}" destId="{E10EF917-AFB5-4C8E-95AC-7759A69132A2}" srcOrd="0" destOrd="0" presId="urn:microsoft.com/office/officeart/2005/8/layout/balance1"/>
    <dgm:cxn modelId="{8F891E27-1A0D-4F5D-9CD0-BB23FC3FE0CE}" type="presParOf" srcId="{BADAABE5-624B-4F64-944C-8FBF10BDD908}" destId="{1FE01EDF-E8BD-4CCC-8C7A-9E0B16C5D274}" srcOrd="1" destOrd="0" presId="urn:microsoft.com/office/officeart/2005/8/layout/balance1"/>
    <dgm:cxn modelId="{61054EF9-C016-48EB-AA66-91BADB010270}" type="presParOf" srcId="{1FE01EDF-E8BD-4CCC-8C7A-9E0B16C5D274}" destId="{7D64A237-FAB2-4B99-9BCD-50EED3FB1BF5}" srcOrd="0" destOrd="0" presId="urn:microsoft.com/office/officeart/2005/8/layout/balance1"/>
    <dgm:cxn modelId="{13FBA579-4A73-4A67-BF4D-1E204E5A2EBF}" type="presParOf" srcId="{1FE01EDF-E8BD-4CCC-8C7A-9E0B16C5D274}" destId="{E156EBDE-3AB2-48DE-9A09-77CE97441B59}" srcOrd="1" destOrd="0" presId="urn:microsoft.com/office/officeart/2005/8/layout/balance1"/>
    <dgm:cxn modelId="{34801919-CC92-4597-AD39-C102FFE2C469}" type="presParOf" srcId="{BADAABE5-624B-4F64-944C-8FBF10BDD908}" destId="{8E8C7AF5-9B5E-44BD-A166-618FC535DD45}" srcOrd="2" destOrd="0" presId="urn:microsoft.com/office/officeart/2005/8/layout/balance1"/>
    <dgm:cxn modelId="{9CE4DDE2-9664-4E6F-AAEC-083ACD818E7A}" type="presParOf" srcId="{8E8C7AF5-9B5E-44BD-A166-618FC535DD45}" destId="{19FCDBA2-FEF2-4B6C-ABA3-3AF191EF4BDC}" srcOrd="0" destOrd="0" presId="urn:microsoft.com/office/officeart/2005/8/layout/balance1"/>
    <dgm:cxn modelId="{5C332877-85F5-4F44-872C-A5F9F9ACDF32}" type="presParOf" srcId="{8E8C7AF5-9B5E-44BD-A166-618FC535DD45}" destId="{2C5F640F-6E7F-4320-AEF2-491C916D89D0}" srcOrd="1" destOrd="0" presId="urn:microsoft.com/office/officeart/2005/8/layout/balance1"/>
    <dgm:cxn modelId="{37174315-253B-437F-B237-7644293B8E7C}" type="presParOf" srcId="{8E8C7AF5-9B5E-44BD-A166-618FC535DD45}" destId="{EE5493D3-1B7A-470E-A25A-F86E0C4D28BF}" srcOrd="2" destOrd="0" presId="urn:microsoft.com/office/officeart/2005/8/layout/balance1"/>
    <dgm:cxn modelId="{130F3F81-A24C-4B8E-BB22-0CE47598694E}" type="presParOf" srcId="{8E8C7AF5-9B5E-44BD-A166-618FC535DD45}" destId="{51C260BF-7238-4990-B5A7-B16AA07C71F0}" srcOrd="3" destOrd="0" presId="urn:microsoft.com/office/officeart/2005/8/layout/balance1"/>
    <dgm:cxn modelId="{1DE428B0-FFCA-4D5C-BF69-D0DA1E6EC6B7}" type="presParOf" srcId="{8E8C7AF5-9B5E-44BD-A166-618FC535DD45}" destId="{D3C3C3F2-F2B5-4010-9430-114744A4C723}" srcOrd="4" destOrd="0" presId="urn:microsoft.com/office/officeart/2005/8/layout/balance1"/>
    <dgm:cxn modelId="{3FD0651D-C717-44B2-9BB5-FD60429C7D5E}" type="presParOf" srcId="{8E8C7AF5-9B5E-44BD-A166-618FC535DD45}" destId="{677A19DC-4EF2-4E2A-9C10-CD22912B830A}" srcOrd="5" destOrd="0" presId="urn:microsoft.com/office/officeart/2005/8/layout/balance1"/>
    <dgm:cxn modelId="{9C548D40-BC8A-4F53-BADD-449C915B54CB}" type="presParOf" srcId="{8E8C7AF5-9B5E-44BD-A166-618FC535DD45}" destId="{FA5F243B-6D80-4BD4-AC88-6DC3007BBB5B}" srcOrd="6" destOrd="0" presId="urn:microsoft.com/office/officeart/2005/8/layout/balance1"/>
    <dgm:cxn modelId="{26B1A8C3-A973-4C2F-95F4-5834E9908A57}" type="presParOf" srcId="{8E8C7AF5-9B5E-44BD-A166-618FC535DD45}" destId="{FF8BF698-8DF6-4E48-BFC6-445835A91B2F}" srcOrd="7" destOrd="0" presId="urn:microsoft.com/office/officeart/2005/8/layout/balance1"/>
    <dgm:cxn modelId="{7BD7EF53-9BC7-41B5-BA72-F2CB359EC8DC}" type="presParOf" srcId="{8E8C7AF5-9B5E-44BD-A166-618FC535DD45}" destId="{3676006B-0FC8-4726-87B3-1F4DE7D0EBE4}" srcOrd="8" destOrd="0" presId="urn:microsoft.com/office/officeart/2005/8/layout/balance1"/>
    <dgm:cxn modelId="{FC1583EE-4163-4FB7-BD15-0BD2EB89CE41}" type="presParOf" srcId="{8E8C7AF5-9B5E-44BD-A166-618FC535DD45}" destId="{B3CA3245-CB66-4346-B423-EEB0167EFE62}" srcOrd="9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2E47D3-E466-46F9-B3E1-ACB24D670D28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0FDFFE0-2F80-47F4-822B-3BB0BF757683}">
      <dgm:prSet phldrT="[Text]"/>
      <dgm:spPr/>
      <dgm:t>
        <a:bodyPr/>
        <a:lstStyle/>
        <a:p>
          <a:r>
            <a:rPr lang="en-US" dirty="0" smtClean="0"/>
            <a:t>Intermediation</a:t>
          </a:r>
          <a:endParaRPr lang="en-US" dirty="0"/>
        </a:p>
      </dgm:t>
    </dgm:pt>
    <dgm:pt modelId="{0A2DFD2E-A4E6-4028-A06C-456A73D9DE8F}" type="parTrans" cxnId="{91CB8579-DAAD-47F3-A582-0568BCE4A4B5}">
      <dgm:prSet/>
      <dgm:spPr/>
      <dgm:t>
        <a:bodyPr/>
        <a:lstStyle/>
        <a:p>
          <a:endParaRPr lang="en-US"/>
        </a:p>
      </dgm:t>
    </dgm:pt>
    <dgm:pt modelId="{64B9219E-6DD9-4D78-AD7A-9C17C7FE058A}" type="sibTrans" cxnId="{91CB8579-DAAD-47F3-A582-0568BCE4A4B5}">
      <dgm:prSet/>
      <dgm:spPr/>
      <dgm:t>
        <a:bodyPr/>
        <a:lstStyle/>
        <a:p>
          <a:endParaRPr lang="en-US"/>
        </a:p>
      </dgm:t>
    </dgm:pt>
    <dgm:pt modelId="{3FB8DE3D-5C4E-4188-8384-827DBA14F2CC}">
      <dgm:prSet phldrT="[Text]"/>
      <dgm:spPr/>
      <dgm:t>
        <a:bodyPr/>
        <a:lstStyle/>
        <a:p>
          <a:r>
            <a:rPr lang="en-US" dirty="0" smtClean="0"/>
            <a:t>Domestic Pension Fund Assets</a:t>
          </a:r>
          <a:endParaRPr lang="en-US" dirty="0"/>
        </a:p>
      </dgm:t>
    </dgm:pt>
    <dgm:pt modelId="{A39262CA-5A6B-4A6F-9F1C-ED008FDD4903}" type="parTrans" cxnId="{1470DB01-D341-4CD3-9E5F-CA25F49BB968}">
      <dgm:prSet/>
      <dgm:spPr/>
      <dgm:t>
        <a:bodyPr/>
        <a:lstStyle/>
        <a:p>
          <a:endParaRPr lang="en-US"/>
        </a:p>
      </dgm:t>
    </dgm:pt>
    <dgm:pt modelId="{819F669E-7CBE-4E9A-B32A-BD739D02D6BE}" type="sibTrans" cxnId="{1470DB01-D341-4CD3-9E5F-CA25F49BB968}">
      <dgm:prSet/>
      <dgm:spPr/>
      <dgm:t>
        <a:bodyPr/>
        <a:lstStyle/>
        <a:p>
          <a:endParaRPr lang="en-US"/>
        </a:p>
      </dgm:t>
    </dgm:pt>
    <dgm:pt modelId="{252C87B1-5BA5-4FDE-9213-947C789298F6}">
      <dgm:prSet/>
      <dgm:spPr/>
      <dgm:t>
        <a:bodyPr/>
        <a:lstStyle/>
        <a:p>
          <a:r>
            <a:rPr lang="en-US" smtClean="0"/>
            <a:t>Local Investment Opportunities </a:t>
          </a:r>
          <a:endParaRPr lang="en-US"/>
        </a:p>
      </dgm:t>
    </dgm:pt>
    <dgm:pt modelId="{D47B5452-134B-4F08-8E9E-88CCE979DFBC}" type="parTrans" cxnId="{77B2E487-0E3C-4521-A61F-530E35897FEF}">
      <dgm:prSet/>
      <dgm:spPr/>
      <dgm:t>
        <a:bodyPr/>
        <a:lstStyle/>
        <a:p>
          <a:endParaRPr lang="en-US"/>
        </a:p>
      </dgm:t>
    </dgm:pt>
    <dgm:pt modelId="{BDC451F4-9242-4236-99AE-F7EDCFA79AC7}" type="sibTrans" cxnId="{77B2E487-0E3C-4521-A61F-530E35897FEF}">
      <dgm:prSet/>
      <dgm:spPr/>
      <dgm:t>
        <a:bodyPr/>
        <a:lstStyle/>
        <a:p>
          <a:endParaRPr lang="en-US"/>
        </a:p>
      </dgm:t>
    </dgm:pt>
    <dgm:pt modelId="{42EDF4C7-E066-40B3-AAB8-0D165D93F300}" type="pres">
      <dgm:prSet presAssocID="{212E47D3-E466-46F9-B3E1-ACB24D670D2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3179841-11EE-4AA5-9DF8-A23FEA09E4F0}" type="pres">
      <dgm:prSet presAssocID="{20FDFFE0-2F80-47F4-822B-3BB0BF757683}" presName="centerShape" presStyleLbl="node0" presStyleIdx="0" presStyleCnt="1" custScaleX="246308"/>
      <dgm:spPr/>
      <dgm:t>
        <a:bodyPr/>
        <a:lstStyle/>
        <a:p>
          <a:endParaRPr lang="en-US"/>
        </a:p>
      </dgm:t>
    </dgm:pt>
    <dgm:pt modelId="{C0930313-C06B-4F65-9474-10C97996B59A}" type="pres">
      <dgm:prSet presAssocID="{A39262CA-5A6B-4A6F-9F1C-ED008FDD4903}" presName="Name9" presStyleLbl="parChTrans1D2" presStyleIdx="0" presStyleCnt="2"/>
      <dgm:spPr/>
      <dgm:t>
        <a:bodyPr/>
        <a:lstStyle/>
        <a:p>
          <a:endParaRPr lang="en-US"/>
        </a:p>
      </dgm:t>
    </dgm:pt>
    <dgm:pt modelId="{CA6170E2-B92C-4871-9DB9-6223D58177E4}" type="pres">
      <dgm:prSet presAssocID="{A39262CA-5A6B-4A6F-9F1C-ED008FDD4903}" presName="connTx" presStyleLbl="parChTrans1D2" presStyleIdx="0" presStyleCnt="2"/>
      <dgm:spPr/>
      <dgm:t>
        <a:bodyPr/>
        <a:lstStyle/>
        <a:p>
          <a:endParaRPr lang="en-US"/>
        </a:p>
      </dgm:t>
    </dgm:pt>
    <dgm:pt modelId="{D9F63819-8821-4E8D-B529-A957A5F4DD9D}" type="pres">
      <dgm:prSet presAssocID="{3FB8DE3D-5C4E-4188-8384-827DBA14F2CC}" presName="node" presStyleLbl="node1" presStyleIdx="0" presStyleCnt="2" custScaleX="213311" custScaleY="1174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8FAD54-16A4-40BF-A6DE-1860A1A38D88}" type="pres">
      <dgm:prSet presAssocID="{D47B5452-134B-4F08-8E9E-88CCE979DFBC}" presName="Name9" presStyleLbl="parChTrans1D2" presStyleIdx="1" presStyleCnt="2"/>
      <dgm:spPr/>
      <dgm:t>
        <a:bodyPr/>
        <a:lstStyle/>
        <a:p>
          <a:endParaRPr lang="en-US"/>
        </a:p>
      </dgm:t>
    </dgm:pt>
    <dgm:pt modelId="{D61ABA4F-C68F-447E-AE88-B60E0BE12F45}" type="pres">
      <dgm:prSet presAssocID="{D47B5452-134B-4F08-8E9E-88CCE979DFBC}" presName="connTx" presStyleLbl="parChTrans1D2" presStyleIdx="1" presStyleCnt="2"/>
      <dgm:spPr/>
      <dgm:t>
        <a:bodyPr/>
        <a:lstStyle/>
        <a:p>
          <a:endParaRPr lang="en-US"/>
        </a:p>
      </dgm:t>
    </dgm:pt>
    <dgm:pt modelId="{403D5A67-06E1-4E7C-9E0A-FE239484FD5B}" type="pres">
      <dgm:prSet presAssocID="{252C87B1-5BA5-4FDE-9213-947C789298F6}" presName="node" presStyleLbl="node1" presStyleIdx="1" presStyleCnt="2" custScaleX="2719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1CB8579-DAAD-47F3-A582-0568BCE4A4B5}" srcId="{212E47D3-E466-46F9-B3E1-ACB24D670D28}" destId="{20FDFFE0-2F80-47F4-822B-3BB0BF757683}" srcOrd="0" destOrd="0" parTransId="{0A2DFD2E-A4E6-4028-A06C-456A73D9DE8F}" sibTransId="{64B9219E-6DD9-4D78-AD7A-9C17C7FE058A}"/>
    <dgm:cxn modelId="{52A7D4B9-36BD-4C16-9991-D1BAF7660CFC}" type="presOf" srcId="{252C87B1-5BA5-4FDE-9213-947C789298F6}" destId="{403D5A67-06E1-4E7C-9E0A-FE239484FD5B}" srcOrd="0" destOrd="0" presId="urn:microsoft.com/office/officeart/2005/8/layout/radial1"/>
    <dgm:cxn modelId="{5A529631-4682-47D0-83D5-156FF259CB78}" type="presOf" srcId="{A39262CA-5A6B-4A6F-9F1C-ED008FDD4903}" destId="{C0930313-C06B-4F65-9474-10C97996B59A}" srcOrd="0" destOrd="0" presId="urn:microsoft.com/office/officeart/2005/8/layout/radial1"/>
    <dgm:cxn modelId="{1470DB01-D341-4CD3-9E5F-CA25F49BB968}" srcId="{20FDFFE0-2F80-47F4-822B-3BB0BF757683}" destId="{3FB8DE3D-5C4E-4188-8384-827DBA14F2CC}" srcOrd="0" destOrd="0" parTransId="{A39262CA-5A6B-4A6F-9F1C-ED008FDD4903}" sibTransId="{819F669E-7CBE-4E9A-B32A-BD739D02D6BE}"/>
    <dgm:cxn modelId="{CAE8DA72-D7EB-4A28-996E-715A0DD5655A}" type="presOf" srcId="{3FB8DE3D-5C4E-4188-8384-827DBA14F2CC}" destId="{D9F63819-8821-4E8D-B529-A957A5F4DD9D}" srcOrd="0" destOrd="0" presId="urn:microsoft.com/office/officeart/2005/8/layout/radial1"/>
    <dgm:cxn modelId="{D8228F93-6F91-4F21-991B-CDC8CC1A4C89}" type="presOf" srcId="{212E47D3-E466-46F9-B3E1-ACB24D670D28}" destId="{42EDF4C7-E066-40B3-AAB8-0D165D93F300}" srcOrd="0" destOrd="0" presId="urn:microsoft.com/office/officeart/2005/8/layout/radial1"/>
    <dgm:cxn modelId="{0F81FCFD-E16A-4645-A5BC-125554053545}" type="presOf" srcId="{20FDFFE0-2F80-47F4-822B-3BB0BF757683}" destId="{A3179841-11EE-4AA5-9DF8-A23FEA09E4F0}" srcOrd="0" destOrd="0" presId="urn:microsoft.com/office/officeart/2005/8/layout/radial1"/>
    <dgm:cxn modelId="{77B2E487-0E3C-4521-A61F-530E35897FEF}" srcId="{20FDFFE0-2F80-47F4-822B-3BB0BF757683}" destId="{252C87B1-5BA5-4FDE-9213-947C789298F6}" srcOrd="1" destOrd="0" parTransId="{D47B5452-134B-4F08-8E9E-88CCE979DFBC}" sibTransId="{BDC451F4-9242-4236-99AE-F7EDCFA79AC7}"/>
    <dgm:cxn modelId="{5806652A-9458-4713-90C9-B2B222B8035C}" type="presOf" srcId="{D47B5452-134B-4F08-8E9E-88CCE979DFBC}" destId="{D61ABA4F-C68F-447E-AE88-B60E0BE12F45}" srcOrd="1" destOrd="0" presId="urn:microsoft.com/office/officeart/2005/8/layout/radial1"/>
    <dgm:cxn modelId="{56E37B3E-6A91-4597-B567-5FC5CFCACED6}" type="presOf" srcId="{D47B5452-134B-4F08-8E9E-88CCE979DFBC}" destId="{3B8FAD54-16A4-40BF-A6DE-1860A1A38D88}" srcOrd="0" destOrd="0" presId="urn:microsoft.com/office/officeart/2005/8/layout/radial1"/>
    <dgm:cxn modelId="{85C480D5-F4C3-4D91-B5BD-F9D50227EAE9}" type="presOf" srcId="{A39262CA-5A6B-4A6F-9F1C-ED008FDD4903}" destId="{CA6170E2-B92C-4871-9DB9-6223D58177E4}" srcOrd="1" destOrd="0" presId="urn:microsoft.com/office/officeart/2005/8/layout/radial1"/>
    <dgm:cxn modelId="{496C9A31-5AA3-4AE2-B387-F89AD5C8F02F}" type="presParOf" srcId="{42EDF4C7-E066-40B3-AAB8-0D165D93F300}" destId="{A3179841-11EE-4AA5-9DF8-A23FEA09E4F0}" srcOrd="0" destOrd="0" presId="urn:microsoft.com/office/officeart/2005/8/layout/radial1"/>
    <dgm:cxn modelId="{7396DCB6-95FB-4EC3-8803-52EA11BEC6CD}" type="presParOf" srcId="{42EDF4C7-E066-40B3-AAB8-0D165D93F300}" destId="{C0930313-C06B-4F65-9474-10C97996B59A}" srcOrd="1" destOrd="0" presId="urn:microsoft.com/office/officeart/2005/8/layout/radial1"/>
    <dgm:cxn modelId="{08E20632-FCDE-4415-BC06-CFEDEBA3ED3F}" type="presParOf" srcId="{C0930313-C06B-4F65-9474-10C97996B59A}" destId="{CA6170E2-B92C-4871-9DB9-6223D58177E4}" srcOrd="0" destOrd="0" presId="urn:microsoft.com/office/officeart/2005/8/layout/radial1"/>
    <dgm:cxn modelId="{2E1338D9-998C-496A-B7F5-AABD415C5719}" type="presParOf" srcId="{42EDF4C7-E066-40B3-AAB8-0D165D93F300}" destId="{D9F63819-8821-4E8D-B529-A957A5F4DD9D}" srcOrd="2" destOrd="0" presId="urn:microsoft.com/office/officeart/2005/8/layout/radial1"/>
    <dgm:cxn modelId="{CF6CDD92-3A65-4D1E-B5F3-8654F06AE35B}" type="presParOf" srcId="{42EDF4C7-E066-40B3-AAB8-0D165D93F300}" destId="{3B8FAD54-16A4-40BF-A6DE-1860A1A38D88}" srcOrd="3" destOrd="0" presId="urn:microsoft.com/office/officeart/2005/8/layout/radial1"/>
    <dgm:cxn modelId="{EF500073-08F5-4932-BFFF-1DDC94428878}" type="presParOf" srcId="{3B8FAD54-16A4-40BF-A6DE-1860A1A38D88}" destId="{D61ABA4F-C68F-447E-AE88-B60E0BE12F45}" srcOrd="0" destOrd="0" presId="urn:microsoft.com/office/officeart/2005/8/layout/radial1"/>
    <dgm:cxn modelId="{3DAB37A1-2C62-4F30-83E0-F083DDEF0F28}" type="presParOf" srcId="{42EDF4C7-E066-40B3-AAB8-0D165D93F300}" destId="{403D5A67-06E1-4E7C-9E0A-FE239484FD5B}" srcOrd="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76B368-624B-43FD-94F2-927AA34354CE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B376C57-9B1E-49EE-8329-4954BF8FE92F}">
      <dgm:prSet phldrT="[Text]"/>
      <dgm:spPr/>
      <dgm:t>
        <a:bodyPr/>
        <a:lstStyle/>
        <a:p>
          <a:r>
            <a:rPr lang="en-US" dirty="0" smtClean="0"/>
            <a:t>Pension Fund </a:t>
          </a:r>
          <a:endParaRPr lang="en-US" dirty="0"/>
        </a:p>
      </dgm:t>
    </dgm:pt>
    <dgm:pt modelId="{51250940-47FC-41D3-856C-4073BC574DC8}" type="parTrans" cxnId="{E7699AA0-0B2B-4108-A63B-EA90BC88492B}">
      <dgm:prSet/>
      <dgm:spPr/>
      <dgm:t>
        <a:bodyPr/>
        <a:lstStyle/>
        <a:p>
          <a:endParaRPr lang="en-US"/>
        </a:p>
      </dgm:t>
    </dgm:pt>
    <dgm:pt modelId="{F6AA4BB4-26E2-4B04-9240-F2F2C3D760BF}" type="sibTrans" cxnId="{E7699AA0-0B2B-4108-A63B-EA90BC88492B}">
      <dgm:prSet/>
      <dgm:spPr/>
      <dgm:t>
        <a:bodyPr/>
        <a:lstStyle/>
        <a:p>
          <a:endParaRPr lang="en-US"/>
        </a:p>
      </dgm:t>
    </dgm:pt>
    <dgm:pt modelId="{7A65B5D5-8896-46FB-8FF4-4B2C0773C9F5}">
      <dgm:prSet phldrT="[Text]" custT="1"/>
      <dgm:spPr/>
      <dgm:t>
        <a:bodyPr/>
        <a:lstStyle/>
        <a:p>
          <a:r>
            <a:rPr lang="en-US" sz="1400" dirty="0" smtClean="0"/>
            <a:t>Housing</a:t>
          </a:r>
          <a:endParaRPr lang="en-US" sz="1400" dirty="0"/>
        </a:p>
      </dgm:t>
    </dgm:pt>
    <dgm:pt modelId="{35860BCC-420F-4D8C-A76E-451C125A90E0}" type="parTrans" cxnId="{8F45429B-C32F-49B9-962F-0914311E03DD}">
      <dgm:prSet/>
      <dgm:spPr/>
      <dgm:t>
        <a:bodyPr/>
        <a:lstStyle/>
        <a:p>
          <a:endParaRPr lang="en-US"/>
        </a:p>
      </dgm:t>
    </dgm:pt>
    <dgm:pt modelId="{554BF88B-D50E-4D2E-A855-A971FEE8E3AF}" type="sibTrans" cxnId="{8F45429B-C32F-49B9-962F-0914311E03DD}">
      <dgm:prSet/>
      <dgm:spPr/>
      <dgm:t>
        <a:bodyPr/>
        <a:lstStyle/>
        <a:p>
          <a:endParaRPr lang="en-US"/>
        </a:p>
      </dgm:t>
    </dgm:pt>
    <dgm:pt modelId="{3813B620-B1B9-443D-A92F-03D3BA50E7D7}">
      <dgm:prSet phldrT="[Text]"/>
      <dgm:spPr/>
      <dgm:t>
        <a:bodyPr/>
        <a:lstStyle/>
        <a:p>
          <a:r>
            <a:rPr lang="en-US" dirty="0" smtClean="0"/>
            <a:t>Infra</a:t>
          </a:r>
          <a:endParaRPr lang="en-US" dirty="0"/>
        </a:p>
      </dgm:t>
    </dgm:pt>
    <dgm:pt modelId="{38A0E056-1954-4FDC-8CED-0642115577A0}" type="parTrans" cxnId="{6FA453DF-82C9-4E5F-8251-B093C0FB9B49}">
      <dgm:prSet/>
      <dgm:spPr/>
      <dgm:t>
        <a:bodyPr/>
        <a:lstStyle/>
        <a:p>
          <a:endParaRPr lang="en-US"/>
        </a:p>
      </dgm:t>
    </dgm:pt>
    <dgm:pt modelId="{915EF2C3-6811-465E-91E6-B38E373881FB}" type="sibTrans" cxnId="{6FA453DF-82C9-4E5F-8251-B093C0FB9B49}">
      <dgm:prSet/>
      <dgm:spPr/>
      <dgm:t>
        <a:bodyPr/>
        <a:lstStyle/>
        <a:p>
          <a:endParaRPr lang="en-US"/>
        </a:p>
      </dgm:t>
    </dgm:pt>
    <dgm:pt modelId="{3BAF7664-ECC1-450E-8F92-5A8E499BB94D}">
      <dgm:prSet phldrT="[Text]"/>
      <dgm:spPr/>
      <dgm:t>
        <a:bodyPr/>
        <a:lstStyle/>
        <a:p>
          <a:r>
            <a:rPr lang="en-US" dirty="0" smtClean="0"/>
            <a:t>SMEs</a:t>
          </a:r>
          <a:endParaRPr lang="en-US" dirty="0"/>
        </a:p>
      </dgm:t>
    </dgm:pt>
    <dgm:pt modelId="{7A030553-98FE-4118-AB42-191ED54873A6}" type="parTrans" cxnId="{34EFDFAB-6C0D-477D-BB26-992DD45E5AC9}">
      <dgm:prSet/>
      <dgm:spPr/>
      <dgm:t>
        <a:bodyPr/>
        <a:lstStyle/>
        <a:p>
          <a:endParaRPr lang="en-US"/>
        </a:p>
      </dgm:t>
    </dgm:pt>
    <dgm:pt modelId="{C555CE84-C4EC-4409-B799-12560981C6E7}" type="sibTrans" cxnId="{34EFDFAB-6C0D-477D-BB26-992DD45E5AC9}">
      <dgm:prSet/>
      <dgm:spPr/>
      <dgm:t>
        <a:bodyPr/>
        <a:lstStyle/>
        <a:p>
          <a:endParaRPr lang="en-US"/>
        </a:p>
      </dgm:t>
    </dgm:pt>
    <dgm:pt modelId="{51987174-7A98-449E-8CE6-273F454F496F}">
      <dgm:prSet phldrT="[Text]" custT="1"/>
      <dgm:spPr/>
      <dgm:t>
        <a:bodyPr/>
        <a:lstStyle/>
        <a:p>
          <a:r>
            <a:rPr lang="en-US" sz="1400" dirty="0" smtClean="0"/>
            <a:t>Others</a:t>
          </a:r>
          <a:endParaRPr lang="en-US" sz="1400" dirty="0"/>
        </a:p>
      </dgm:t>
    </dgm:pt>
    <dgm:pt modelId="{117A1547-2C33-42CC-B79E-74F7ED7735BC}" type="parTrans" cxnId="{B7A1804E-7CDA-499A-BEEF-BDE4B492047F}">
      <dgm:prSet/>
      <dgm:spPr/>
      <dgm:t>
        <a:bodyPr/>
        <a:lstStyle/>
        <a:p>
          <a:endParaRPr lang="en-US"/>
        </a:p>
      </dgm:t>
    </dgm:pt>
    <dgm:pt modelId="{C513C57F-C673-44E1-95FD-6119D21D5CC9}" type="sibTrans" cxnId="{B7A1804E-7CDA-499A-BEEF-BDE4B492047F}">
      <dgm:prSet/>
      <dgm:spPr/>
      <dgm:t>
        <a:bodyPr/>
        <a:lstStyle/>
        <a:p>
          <a:endParaRPr lang="en-US"/>
        </a:p>
      </dgm:t>
    </dgm:pt>
    <dgm:pt modelId="{EBAB02EB-7869-4326-A53E-50C2391FDA55}" type="pres">
      <dgm:prSet presAssocID="{2E76B368-624B-43FD-94F2-927AA34354C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E06F340-0F62-4706-8AB1-C0F295DCAD89}" type="pres">
      <dgm:prSet presAssocID="{9B376C57-9B1E-49EE-8329-4954BF8FE92F}" presName="centerShape" presStyleLbl="node0" presStyleIdx="0" presStyleCnt="1"/>
      <dgm:spPr/>
      <dgm:t>
        <a:bodyPr/>
        <a:lstStyle/>
        <a:p>
          <a:endParaRPr lang="en-US"/>
        </a:p>
      </dgm:t>
    </dgm:pt>
    <dgm:pt modelId="{AC9F67A3-A2ED-4893-B3D4-820911A3C19D}" type="pres">
      <dgm:prSet presAssocID="{7A65B5D5-8896-46FB-8FF4-4B2C0773C9F5}" presName="node" presStyleLbl="node1" presStyleIdx="0" presStyleCnt="4" custScaleX="1145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52BF7-C028-49A9-8280-9FA82EE94C75}" type="pres">
      <dgm:prSet presAssocID="{7A65B5D5-8896-46FB-8FF4-4B2C0773C9F5}" presName="dummy" presStyleCnt="0"/>
      <dgm:spPr/>
    </dgm:pt>
    <dgm:pt modelId="{A7D2F71A-7D70-43F4-87EC-56DC0E20318E}" type="pres">
      <dgm:prSet presAssocID="{554BF88B-D50E-4D2E-A855-A971FEE8E3AF}" presName="sibTrans" presStyleLbl="sibTrans2D1" presStyleIdx="0" presStyleCnt="4"/>
      <dgm:spPr/>
      <dgm:t>
        <a:bodyPr/>
        <a:lstStyle/>
        <a:p>
          <a:endParaRPr lang="en-US"/>
        </a:p>
      </dgm:t>
    </dgm:pt>
    <dgm:pt modelId="{206DCEA8-8D2A-419F-A0A9-E6144314FF51}" type="pres">
      <dgm:prSet presAssocID="{3813B620-B1B9-443D-A92F-03D3BA50E7D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779DBE-0114-4409-AF10-99048D6EDF81}" type="pres">
      <dgm:prSet presAssocID="{3813B620-B1B9-443D-A92F-03D3BA50E7D7}" presName="dummy" presStyleCnt="0"/>
      <dgm:spPr/>
    </dgm:pt>
    <dgm:pt modelId="{04C07593-CD41-4057-9A88-80B18F37E52D}" type="pres">
      <dgm:prSet presAssocID="{915EF2C3-6811-465E-91E6-B38E373881FB}" presName="sibTrans" presStyleLbl="sibTrans2D1" presStyleIdx="1" presStyleCnt="4"/>
      <dgm:spPr/>
      <dgm:t>
        <a:bodyPr/>
        <a:lstStyle/>
        <a:p>
          <a:endParaRPr lang="en-US"/>
        </a:p>
      </dgm:t>
    </dgm:pt>
    <dgm:pt modelId="{CED01B9C-E2B0-40E0-8940-1E96614896A8}" type="pres">
      <dgm:prSet presAssocID="{3BAF7664-ECC1-450E-8F92-5A8E499BB94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FB90F0-C7E9-4F4B-AFFB-02558CA0EEA0}" type="pres">
      <dgm:prSet presAssocID="{3BAF7664-ECC1-450E-8F92-5A8E499BB94D}" presName="dummy" presStyleCnt="0"/>
      <dgm:spPr/>
    </dgm:pt>
    <dgm:pt modelId="{0413D1B3-610C-4D5E-8E1B-EAAD3C823986}" type="pres">
      <dgm:prSet presAssocID="{C555CE84-C4EC-4409-B799-12560981C6E7}" presName="sibTrans" presStyleLbl="sibTrans2D1" presStyleIdx="2" presStyleCnt="4"/>
      <dgm:spPr/>
      <dgm:t>
        <a:bodyPr/>
        <a:lstStyle/>
        <a:p>
          <a:endParaRPr lang="en-US"/>
        </a:p>
      </dgm:t>
    </dgm:pt>
    <dgm:pt modelId="{D71051C1-6847-4703-AFD6-8EA2BE222DE1}" type="pres">
      <dgm:prSet presAssocID="{51987174-7A98-449E-8CE6-273F454F496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4BDCF1-3BCE-4CAD-B6F2-9A757515DBE4}" type="pres">
      <dgm:prSet presAssocID="{51987174-7A98-449E-8CE6-273F454F496F}" presName="dummy" presStyleCnt="0"/>
      <dgm:spPr/>
    </dgm:pt>
    <dgm:pt modelId="{58017339-674F-4C20-822F-1F24BB15EA3E}" type="pres">
      <dgm:prSet presAssocID="{C513C57F-C673-44E1-95FD-6119D21D5CC9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90BFC388-6A17-4645-9ED3-E9A93BB18126}" type="presOf" srcId="{3813B620-B1B9-443D-A92F-03D3BA50E7D7}" destId="{206DCEA8-8D2A-419F-A0A9-E6144314FF51}" srcOrd="0" destOrd="0" presId="urn:microsoft.com/office/officeart/2005/8/layout/radial6"/>
    <dgm:cxn modelId="{34EFDFAB-6C0D-477D-BB26-992DD45E5AC9}" srcId="{9B376C57-9B1E-49EE-8329-4954BF8FE92F}" destId="{3BAF7664-ECC1-450E-8F92-5A8E499BB94D}" srcOrd="2" destOrd="0" parTransId="{7A030553-98FE-4118-AB42-191ED54873A6}" sibTransId="{C555CE84-C4EC-4409-B799-12560981C6E7}"/>
    <dgm:cxn modelId="{55DEEDBB-57AE-462A-99A1-ECE6475FE92D}" type="presOf" srcId="{7A65B5D5-8896-46FB-8FF4-4B2C0773C9F5}" destId="{AC9F67A3-A2ED-4893-B3D4-820911A3C19D}" srcOrd="0" destOrd="0" presId="urn:microsoft.com/office/officeart/2005/8/layout/radial6"/>
    <dgm:cxn modelId="{96821CB9-22A6-4E5E-93DD-064BDF48AA8F}" type="presOf" srcId="{C555CE84-C4EC-4409-B799-12560981C6E7}" destId="{0413D1B3-610C-4D5E-8E1B-EAAD3C823986}" srcOrd="0" destOrd="0" presId="urn:microsoft.com/office/officeart/2005/8/layout/radial6"/>
    <dgm:cxn modelId="{8F45429B-C32F-49B9-962F-0914311E03DD}" srcId="{9B376C57-9B1E-49EE-8329-4954BF8FE92F}" destId="{7A65B5D5-8896-46FB-8FF4-4B2C0773C9F5}" srcOrd="0" destOrd="0" parTransId="{35860BCC-420F-4D8C-A76E-451C125A90E0}" sibTransId="{554BF88B-D50E-4D2E-A855-A971FEE8E3AF}"/>
    <dgm:cxn modelId="{E7699AA0-0B2B-4108-A63B-EA90BC88492B}" srcId="{2E76B368-624B-43FD-94F2-927AA34354CE}" destId="{9B376C57-9B1E-49EE-8329-4954BF8FE92F}" srcOrd="0" destOrd="0" parTransId="{51250940-47FC-41D3-856C-4073BC574DC8}" sibTransId="{F6AA4BB4-26E2-4B04-9240-F2F2C3D760BF}"/>
    <dgm:cxn modelId="{263050F7-2B8C-4460-9D65-50B240B23C75}" type="presOf" srcId="{51987174-7A98-449E-8CE6-273F454F496F}" destId="{D71051C1-6847-4703-AFD6-8EA2BE222DE1}" srcOrd="0" destOrd="0" presId="urn:microsoft.com/office/officeart/2005/8/layout/radial6"/>
    <dgm:cxn modelId="{A9DA2AF1-A9DF-4C54-B850-59CEC4A2F81E}" type="presOf" srcId="{C513C57F-C673-44E1-95FD-6119D21D5CC9}" destId="{58017339-674F-4C20-822F-1F24BB15EA3E}" srcOrd="0" destOrd="0" presId="urn:microsoft.com/office/officeart/2005/8/layout/radial6"/>
    <dgm:cxn modelId="{54A65118-22FA-4F9D-AEEE-CA22D0E2384B}" type="presOf" srcId="{9B376C57-9B1E-49EE-8329-4954BF8FE92F}" destId="{BE06F340-0F62-4706-8AB1-C0F295DCAD89}" srcOrd="0" destOrd="0" presId="urn:microsoft.com/office/officeart/2005/8/layout/radial6"/>
    <dgm:cxn modelId="{8EF821C4-6413-4F32-8DBD-5BBD46FF3A3E}" type="presOf" srcId="{2E76B368-624B-43FD-94F2-927AA34354CE}" destId="{EBAB02EB-7869-4326-A53E-50C2391FDA55}" srcOrd="0" destOrd="0" presId="urn:microsoft.com/office/officeart/2005/8/layout/radial6"/>
    <dgm:cxn modelId="{3DF3E80E-8895-47EC-8C93-55988F4CFA1C}" type="presOf" srcId="{915EF2C3-6811-465E-91E6-B38E373881FB}" destId="{04C07593-CD41-4057-9A88-80B18F37E52D}" srcOrd="0" destOrd="0" presId="urn:microsoft.com/office/officeart/2005/8/layout/radial6"/>
    <dgm:cxn modelId="{917B1232-97C0-4DDC-8C19-A62DA0FB044C}" type="presOf" srcId="{3BAF7664-ECC1-450E-8F92-5A8E499BB94D}" destId="{CED01B9C-E2B0-40E0-8940-1E96614896A8}" srcOrd="0" destOrd="0" presId="urn:microsoft.com/office/officeart/2005/8/layout/radial6"/>
    <dgm:cxn modelId="{B7A1804E-7CDA-499A-BEEF-BDE4B492047F}" srcId="{9B376C57-9B1E-49EE-8329-4954BF8FE92F}" destId="{51987174-7A98-449E-8CE6-273F454F496F}" srcOrd="3" destOrd="0" parTransId="{117A1547-2C33-42CC-B79E-74F7ED7735BC}" sibTransId="{C513C57F-C673-44E1-95FD-6119D21D5CC9}"/>
    <dgm:cxn modelId="{9178A50F-9ACC-4A2F-AD58-1F793462305C}" type="presOf" srcId="{554BF88B-D50E-4D2E-A855-A971FEE8E3AF}" destId="{A7D2F71A-7D70-43F4-87EC-56DC0E20318E}" srcOrd="0" destOrd="0" presId="urn:microsoft.com/office/officeart/2005/8/layout/radial6"/>
    <dgm:cxn modelId="{6FA453DF-82C9-4E5F-8251-B093C0FB9B49}" srcId="{9B376C57-9B1E-49EE-8329-4954BF8FE92F}" destId="{3813B620-B1B9-443D-A92F-03D3BA50E7D7}" srcOrd="1" destOrd="0" parTransId="{38A0E056-1954-4FDC-8CED-0642115577A0}" sibTransId="{915EF2C3-6811-465E-91E6-B38E373881FB}"/>
    <dgm:cxn modelId="{8CF4E0BC-80EC-49C3-8A2C-C8281997C7E4}" type="presParOf" srcId="{EBAB02EB-7869-4326-A53E-50C2391FDA55}" destId="{BE06F340-0F62-4706-8AB1-C0F295DCAD89}" srcOrd="0" destOrd="0" presId="urn:microsoft.com/office/officeart/2005/8/layout/radial6"/>
    <dgm:cxn modelId="{276E4806-4176-4FB4-B654-C4E67A595BFB}" type="presParOf" srcId="{EBAB02EB-7869-4326-A53E-50C2391FDA55}" destId="{AC9F67A3-A2ED-4893-B3D4-820911A3C19D}" srcOrd="1" destOrd="0" presId="urn:microsoft.com/office/officeart/2005/8/layout/radial6"/>
    <dgm:cxn modelId="{171174C5-AEAB-4670-A68A-667C71D8898B}" type="presParOf" srcId="{EBAB02EB-7869-4326-A53E-50C2391FDA55}" destId="{14D52BF7-C028-49A9-8280-9FA82EE94C75}" srcOrd="2" destOrd="0" presId="urn:microsoft.com/office/officeart/2005/8/layout/radial6"/>
    <dgm:cxn modelId="{694CA32E-90B2-4272-A067-67695DECF0FC}" type="presParOf" srcId="{EBAB02EB-7869-4326-A53E-50C2391FDA55}" destId="{A7D2F71A-7D70-43F4-87EC-56DC0E20318E}" srcOrd="3" destOrd="0" presId="urn:microsoft.com/office/officeart/2005/8/layout/radial6"/>
    <dgm:cxn modelId="{473570C7-E866-4C46-923D-984F6FC64936}" type="presParOf" srcId="{EBAB02EB-7869-4326-A53E-50C2391FDA55}" destId="{206DCEA8-8D2A-419F-A0A9-E6144314FF51}" srcOrd="4" destOrd="0" presId="urn:microsoft.com/office/officeart/2005/8/layout/radial6"/>
    <dgm:cxn modelId="{49FC1CE1-07D4-4F87-98DF-E9418A3F41F5}" type="presParOf" srcId="{EBAB02EB-7869-4326-A53E-50C2391FDA55}" destId="{EA779DBE-0114-4409-AF10-99048D6EDF81}" srcOrd="5" destOrd="0" presId="urn:microsoft.com/office/officeart/2005/8/layout/radial6"/>
    <dgm:cxn modelId="{889FA0D5-34D7-421B-9E65-C78F11AB00C7}" type="presParOf" srcId="{EBAB02EB-7869-4326-A53E-50C2391FDA55}" destId="{04C07593-CD41-4057-9A88-80B18F37E52D}" srcOrd="6" destOrd="0" presId="urn:microsoft.com/office/officeart/2005/8/layout/radial6"/>
    <dgm:cxn modelId="{5AB4F947-1336-46AE-A0AC-676715EB257D}" type="presParOf" srcId="{EBAB02EB-7869-4326-A53E-50C2391FDA55}" destId="{CED01B9C-E2B0-40E0-8940-1E96614896A8}" srcOrd="7" destOrd="0" presId="urn:microsoft.com/office/officeart/2005/8/layout/radial6"/>
    <dgm:cxn modelId="{45F1F80A-8E01-4E92-B943-26CF33E2E853}" type="presParOf" srcId="{EBAB02EB-7869-4326-A53E-50C2391FDA55}" destId="{35FB90F0-C7E9-4F4B-AFFB-02558CA0EEA0}" srcOrd="8" destOrd="0" presId="urn:microsoft.com/office/officeart/2005/8/layout/radial6"/>
    <dgm:cxn modelId="{19649E2A-6E8E-4AAC-8B2C-3DF82F3A550B}" type="presParOf" srcId="{EBAB02EB-7869-4326-A53E-50C2391FDA55}" destId="{0413D1B3-610C-4D5E-8E1B-EAAD3C823986}" srcOrd="9" destOrd="0" presId="urn:microsoft.com/office/officeart/2005/8/layout/radial6"/>
    <dgm:cxn modelId="{35D97058-5087-46F5-BBCF-ADB0AB3380D3}" type="presParOf" srcId="{EBAB02EB-7869-4326-A53E-50C2391FDA55}" destId="{D71051C1-6847-4703-AFD6-8EA2BE222DE1}" srcOrd="10" destOrd="0" presId="urn:microsoft.com/office/officeart/2005/8/layout/radial6"/>
    <dgm:cxn modelId="{8F4056E9-98F1-4331-AD47-82729F2DC0B0}" type="presParOf" srcId="{EBAB02EB-7869-4326-A53E-50C2391FDA55}" destId="{A04BDCF1-3BCE-4CAD-B6F2-9A757515DBE4}" srcOrd="11" destOrd="0" presId="urn:microsoft.com/office/officeart/2005/8/layout/radial6"/>
    <dgm:cxn modelId="{149DEFCD-3694-41DA-86F5-1F4ACB219429}" type="presParOf" srcId="{EBAB02EB-7869-4326-A53E-50C2391FDA55}" destId="{58017339-674F-4C20-822F-1F24BB15EA3E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64A237-FAB2-4B99-9BCD-50EED3FB1BF5}">
      <dsp:nvSpPr>
        <dsp:cNvPr id="0" name=""/>
        <dsp:cNvSpPr/>
      </dsp:nvSpPr>
      <dsp:spPr>
        <a:xfrm>
          <a:off x="1259840" y="0"/>
          <a:ext cx="1463040" cy="8128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Short-term</a:t>
          </a:r>
          <a:endParaRPr lang="en-US" sz="2200" kern="1200" dirty="0"/>
        </a:p>
      </dsp:txBody>
      <dsp:txXfrm>
        <a:off x="1283646" y="23806"/>
        <a:ext cx="1415428" cy="765188"/>
      </dsp:txXfrm>
    </dsp:sp>
    <dsp:sp modelId="{E156EBDE-3AB2-48DE-9A09-77CE97441B59}">
      <dsp:nvSpPr>
        <dsp:cNvPr id="0" name=""/>
        <dsp:cNvSpPr/>
      </dsp:nvSpPr>
      <dsp:spPr>
        <a:xfrm>
          <a:off x="3373120" y="0"/>
          <a:ext cx="1463040" cy="8128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Long-term </a:t>
          </a:r>
          <a:endParaRPr lang="en-US" sz="2200" kern="1200" dirty="0"/>
        </a:p>
      </dsp:txBody>
      <dsp:txXfrm>
        <a:off x="3396926" y="23806"/>
        <a:ext cx="1415428" cy="765188"/>
      </dsp:txXfrm>
    </dsp:sp>
    <dsp:sp modelId="{2C5F640F-6E7F-4320-AEF2-491C916D89D0}">
      <dsp:nvSpPr>
        <dsp:cNvPr id="0" name=""/>
        <dsp:cNvSpPr/>
      </dsp:nvSpPr>
      <dsp:spPr>
        <a:xfrm>
          <a:off x="2743200" y="3454400"/>
          <a:ext cx="609600" cy="609600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5493D3-1B7A-470E-A25A-F86E0C4D28BF}">
      <dsp:nvSpPr>
        <dsp:cNvPr id="0" name=""/>
        <dsp:cNvSpPr/>
      </dsp:nvSpPr>
      <dsp:spPr>
        <a:xfrm rot="21360000">
          <a:off x="1218641" y="3193179"/>
          <a:ext cx="3658717" cy="25584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C260BF-7238-4990-B5A7-B16AA07C71F0}">
      <dsp:nvSpPr>
        <dsp:cNvPr id="0" name=""/>
        <dsp:cNvSpPr/>
      </dsp:nvSpPr>
      <dsp:spPr>
        <a:xfrm rot="21360000">
          <a:off x="1224759" y="2732269"/>
          <a:ext cx="1451920" cy="50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Switching at will</a:t>
          </a:r>
          <a:endParaRPr lang="en-US" sz="1300" kern="1200" dirty="0"/>
        </a:p>
      </dsp:txBody>
      <dsp:txXfrm>
        <a:off x="1249236" y="2756746"/>
        <a:ext cx="1402966" cy="452458"/>
      </dsp:txXfrm>
    </dsp:sp>
    <dsp:sp modelId="{D3C3C3F2-F2B5-4010-9430-114744A4C723}">
      <dsp:nvSpPr>
        <dsp:cNvPr id="0" name=""/>
        <dsp:cNvSpPr/>
      </dsp:nvSpPr>
      <dsp:spPr>
        <a:xfrm rot="21360000">
          <a:off x="1184119" y="2195821"/>
          <a:ext cx="1451920" cy="50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Relative return guarantees</a:t>
          </a:r>
          <a:endParaRPr lang="en-US" sz="1300" kern="1200" dirty="0"/>
        </a:p>
      </dsp:txBody>
      <dsp:txXfrm>
        <a:off x="1208596" y="2220298"/>
        <a:ext cx="1402966" cy="452458"/>
      </dsp:txXfrm>
    </dsp:sp>
    <dsp:sp modelId="{677A19DC-4EF2-4E2A-9C10-CD22912B830A}">
      <dsp:nvSpPr>
        <dsp:cNvPr id="0" name=""/>
        <dsp:cNvSpPr/>
      </dsp:nvSpPr>
      <dsp:spPr>
        <a:xfrm rot="21360000">
          <a:off x="1143479" y="1659373"/>
          <a:ext cx="1451920" cy="50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Short-term performance </a:t>
          </a:r>
          <a:endParaRPr lang="en-US" sz="1300" kern="1200" dirty="0"/>
        </a:p>
      </dsp:txBody>
      <dsp:txXfrm>
        <a:off x="1167956" y="1683850"/>
        <a:ext cx="1402966" cy="452458"/>
      </dsp:txXfrm>
    </dsp:sp>
    <dsp:sp modelId="{FA5F243B-6D80-4BD4-AC88-6DC3007BBB5B}">
      <dsp:nvSpPr>
        <dsp:cNvPr id="0" name=""/>
        <dsp:cNvSpPr/>
      </dsp:nvSpPr>
      <dsp:spPr>
        <a:xfrm rot="21360000">
          <a:off x="1102839" y="1122925"/>
          <a:ext cx="1451920" cy="50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Asset class limits </a:t>
          </a:r>
          <a:endParaRPr lang="en-US" sz="1300" kern="1200" dirty="0"/>
        </a:p>
      </dsp:txBody>
      <dsp:txXfrm>
        <a:off x="1127316" y="1147402"/>
        <a:ext cx="1402966" cy="452458"/>
      </dsp:txXfrm>
    </dsp:sp>
    <dsp:sp modelId="{FF8BF698-8DF6-4E48-BFC6-445835A91B2F}">
      <dsp:nvSpPr>
        <dsp:cNvPr id="0" name=""/>
        <dsp:cNvSpPr/>
      </dsp:nvSpPr>
      <dsp:spPr>
        <a:xfrm rot="21360000">
          <a:off x="3338039" y="2585965"/>
          <a:ext cx="1451920" cy="50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Benchmark outcomes </a:t>
          </a:r>
          <a:endParaRPr lang="en-US" sz="1300" kern="1200" dirty="0"/>
        </a:p>
      </dsp:txBody>
      <dsp:txXfrm>
        <a:off x="3362516" y="2610442"/>
        <a:ext cx="1402966" cy="452458"/>
      </dsp:txXfrm>
    </dsp:sp>
    <dsp:sp modelId="{3676006B-0FC8-4726-87B3-1F4DE7D0EBE4}">
      <dsp:nvSpPr>
        <dsp:cNvPr id="0" name=""/>
        <dsp:cNvSpPr/>
      </dsp:nvSpPr>
      <dsp:spPr>
        <a:xfrm rot="21360000">
          <a:off x="3297399" y="2049517"/>
          <a:ext cx="1451920" cy="50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Life-time nominal guarantees?</a:t>
          </a:r>
          <a:endParaRPr lang="en-US" sz="1300" kern="1200" dirty="0"/>
        </a:p>
      </dsp:txBody>
      <dsp:txXfrm>
        <a:off x="3321876" y="2073994"/>
        <a:ext cx="1402966" cy="452458"/>
      </dsp:txXfrm>
    </dsp:sp>
    <dsp:sp modelId="{B3CA3245-CB66-4346-B423-EEB0167EFE62}">
      <dsp:nvSpPr>
        <dsp:cNvPr id="0" name=""/>
        <dsp:cNvSpPr/>
      </dsp:nvSpPr>
      <dsp:spPr>
        <a:xfrm rot="21360000">
          <a:off x="3256759" y="1513069"/>
          <a:ext cx="1451920" cy="50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Life-cycle</a:t>
          </a:r>
          <a:endParaRPr lang="en-US" sz="1300" kern="1200" dirty="0"/>
        </a:p>
      </dsp:txBody>
      <dsp:txXfrm>
        <a:off x="3281236" y="1537546"/>
        <a:ext cx="1402966" cy="4524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79841-11EE-4AA5-9DF8-A23FEA09E4F0}">
      <dsp:nvSpPr>
        <dsp:cNvPr id="0" name=""/>
        <dsp:cNvSpPr/>
      </dsp:nvSpPr>
      <dsp:spPr>
        <a:xfrm>
          <a:off x="1048971" y="1678834"/>
          <a:ext cx="3070956" cy="12467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Intermediation</a:t>
          </a:r>
          <a:endParaRPr lang="en-US" sz="2500" kern="1200" dirty="0"/>
        </a:p>
      </dsp:txBody>
      <dsp:txXfrm>
        <a:off x="1498702" y="1861423"/>
        <a:ext cx="2171494" cy="881617"/>
      </dsp:txXfrm>
    </dsp:sp>
    <dsp:sp modelId="{C0930313-C06B-4F65-9474-10C97996B59A}">
      <dsp:nvSpPr>
        <dsp:cNvPr id="0" name=""/>
        <dsp:cNvSpPr/>
      </dsp:nvSpPr>
      <dsp:spPr>
        <a:xfrm rot="16200000">
          <a:off x="2451198" y="1523873"/>
          <a:ext cx="266503" cy="43417"/>
        </a:xfrm>
        <a:custGeom>
          <a:avLst/>
          <a:gdLst/>
          <a:ahLst/>
          <a:cxnLst/>
          <a:rect l="0" t="0" r="0" b="0"/>
          <a:pathLst>
            <a:path>
              <a:moveTo>
                <a:pt x="0" y="21708"/>
              </a:moveTo>
              <a:lnTo>
                <a:pt x="266503" y="2170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77787" y="1538920"/>
        <a:ext cx="13325" cy="13325"/>
      </dsp:txXfrm>
    </dsp:sp>
    <dsp:sp modelId="{D9F63819-8821-4E8D-B529-A957A5F4DD9D}">
      <dsp:nvSpPr>
        <dsp:cNvPr id="0" name=""/>
        <dsp:cNvSpPr/>
      </dsp:nvSpPr>
      <dsp:spPr>
        <a:xfrm>
          <a:off x="1254674" y="-51793"/>
          <a:ext cx="2659551" cy="14641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Domestic Pension Fund Assets</a:t>
          </a:r>
          <a:endParaRPr lang="en-US" sz="2200" kern="1200" dirty="0"/>
        </a:p>
      </dsp:txBody>
      <dsp:txXfrm>
        <a:off x="1644156" y="162623"/>
        <a:ext cx="1880587" cy="1035292"/>
      </dsp:txXfrm>
    </dsp:sp>
    <dsp:sp modelId="{3B8FAD54-16A4-40BF-A6DE-1860A1A38D88}">
      <dsp:nvSpPr>
        <dsp:cNvPr id="0" name=""/>
        <dsp:cNvSpPr/>
      </dsp:nvSpPr>
      <dsp:spPr>
        <a:xfrm rot="5400000">
          <a:off x="2396865" y="3091505"/>
          <a:ext cx="375168" cy="43417"/>
        </a:xfrm>
        <a:custGeom>
          <a:avLst/>
          <a:gdLst/>
          <a:ahLst/>
          <a:cxnLst/>
          <a:rect l="0" t="0" r="0" b="0"/>
          <a:pathLst>
            <a:path>
              <a:moveTo>
                <a:pt x="0" y="21708"/>
              </a:moveTo>
              <a:lnTo>
                <a:pt x="375168" y="2170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75070" y="3103834"/>
        <a:ext cx="18758" cy="18758"/>
      </dsp:txXfrm>
    </dsp:sp>
    <dsp:sp modelId="{403D5A67-06E1-4E7C-9E0A-FE239484FD5B}">
      <dsp:nvSpPr>
        <dsp:cNvPr id="0" name=""/>
        <dsp:cNvSpPr/>
      </dsp:nvSpPr>
      <dsp:spPr>
        <a:xfrm>
          <a:off x="889001" y="3300798"/>
          <a:ext cx="3390896" cy="12467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smtClean="0"/>
            <a:t>Local Investment Opportunities </a:t>
          </a:r>
          <a:endParaRPr lang="en-US" sz="2200" kern="1200"/>
        </a:p>
      </dsp:txBody>
      <dsp:txXfrm>
        <a:off x="1385586" y="3483387"/>
        <a:ext cx="2397726" cy="8816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017339-674F-4C20-822F-1F24BB15EA3E}">
      <dsp:nvSpPr>
        <dsp:cNvPr id="0" name=""/>
        <dsp:cNvSpPr/>
      </dsp:nvSpPr>
      <dsp:spPr>
        <a:xfrm>
          <a:off x="1176075" y="418043"/>
          <a:ext cx="2796112" cy="2796112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13D1B3-610C-4D5E-8E1B-EAAD3C823986}">
      <dsp:nvSpPr>
        <dsp:cNvPr id="0" name=""/>
        <dsp:cNvSpPr/>
      </dsp:nvSpPr>
      <dsp:spPr>
        <a:xfrm>
          <a:off x="1176075" y="418043"/>
          <a:ext cx="2796112" cy="2796112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C07593-CD41-4057-9A88-80B18F37E52D}">
      <dsp:nvSpPr>
        <dsp:cNvPr id="0" name=""/>
        <dsp:cNvSpPr/>
      </dsp:nvSpPr>
      <dsp:spPr>
        <a:xfrm>
          <a:off x="1176075" y="418043"/>
          <a:ext cx="2796112" cy="2796112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D2F71A-7D70-43F4-87EC-56DC0E20318E}">
      <dsp:nvSpPr>
        <dsp:cNvPr id="0" name=""/>
        <dsp:cNvSpPr/>
      </dsp:nvSpPr>
      <dsp:spPr>
        <a:xfrm>
          <a:off x="1176075" y="418043"/>
          <a:ext cx="2796112" cy="2796112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06F340-0F62-4706-8AB1-C0F295DCAD89}">
      <dsp:nvSpPr>
        <dsp:cNvPr id="0" name=""/>
        <dsp:cNvSpPr/>
      </dsp:nvSpPr>
      <dsp:spPr>
        <a:xfrm>
          <a:off x="1930598" y="1172567"/>
          <a:ext cx="1287065" cy="128706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Pension Fund </a:t>
          </a:r>
          <a:endParaRPr lang="en-US" sz="1800" kern="1200" dirty="0"/>
        </a:p>
      </dsp:txBody>
      <dsp:txXfrm>
        <a:off x="2119084" y="1361053"/>
        <a:ext cx="910093" cy="910093"/>
      </dsp:txXfrm>
    </dsp:sp>
    <dsp:sp modelId="{AC9F67A3-A2ED-4893-B3D4-820911A3C19D}">
      <dsp:nvSpPr>
        <dsp:cNvPr id="0" name=""/>
        <dsp:cNvSpPr/>
      </dsp:nvSpPr>
      <dsp:spPr>
        <a:xfrm>
          <a:off x="2058195" y="4"/>
          <a:ext cx="1031871" cy="9009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Housing</a:t>
          </a:r>
          <a:endParaRPr lang="en-US" sz="1400" kern="1200" dirty="0"/>
        </a:p>
      </dsp:txBody>
      <dsp:txXfrm>
        <a:off x="2209309" y="131944"/>
        <a:ext cx="729643" cy="637066"/>
      </dsp:txXfrm>
    </dsp:sp>
    <dsp:sp modelId="{206DCEA8-8D2A-419F-A0A9-E6144314FF51}">
      <dsp:nvSpPr>
        <dsp:cNvPr id="0" name=""/>
        <dsp:cNvSpPr/>
      </dsp:nvSpPr>
      <dsp:spPr>
        <a:xfrm>
          <a:off x="3489280" y="1365626"/>
          <a:ext cx="900946" cy="9009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Infra</a:t>
          </a:r>
          <a:endParaRPr lang="en-US" sz="1700" kern="1200" dirty="0"/>
        </a:p>
      </dsp:txBody>
      <dsp:txXfrm>
        <a:off x="3621220" y="1497566"/>
        <a:ext cx="637066" cy="637066"/>
      </dsp:txXfrm>
    </dsp:sp>
    <dsp:sp modelId="{CED01B9C-E2B0-40E0-8940-1E96614896A8}">
      <dsp:nvSpPr>
        <dsp:cNvPr id="0" name=""/>
        <dsp:cNvSpPr/>
      </dsp:nvSpPr>
      <dsp:spPr>
        <a:xfrm>
          <a:off x="2123658" y="2731249"/>
          <a:ext cx="900946" cy="9009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SMEs</a:t>
          </a:r>
          <a:endParaRPr lang="en-US" sz="1700" kern="1200" dirty="0"/>
        </a:p>
      </dsp:txBody>
      <dsp:txXfrm>
        <a:off x="2255598" y="2863189"/>
        <a:ext cx="637066" cy="637066"/>
      </dsp:txXfrm>
    </dsp:sp>
    <dsp:sp modelId="{D71051C1-6847-4703-AFD6-8EA2BE222DE1}">
      <dsp:nvSpPr>
        <dsp:cNvPr id="0" name=""/>
        <dsp:cNvSpPr/>
      </dsp:nvSpPr>
      <dsp:spPr>
        <a:xfrm>
          <a:off x="758036" y="1365626"/>
          <a:ext cx="900946" cy="9009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Others</a:t>
          </a:r>
          <a:endParaRPr lang="en-US" sz="1400" kern="1200" dirty="0"/>
        </a:p>
      </dsp:txBody>
      <dsp:txXfrm>
        <a:off x="889976" y="1497566"/>
        <a:ext cx="637066" cy="6370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2421" cy="457513"/>
          </a:xfrm>
          <a:prstGeom prst="rect">
            <a:avLst/>
          </a:prstGeom>
        </p:spPr>
        <p:txBody>
          <a:bodyPr vert="horz" lIns="89730" tIns="44865" rIns="89730" bIns="44865" rtlCol="0"/>
          <a:lstStyle>
            <a:lvl1pPr algn="l">
              <a:defRPr sz="1200">
                <a:latin typeface="Trebuchet MS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027" y="0"/>
            <a:ext cx="2972421" cy="457513"/>
          </a:xfrm>
          <a:prstGeom prst="rect">
            <a:avLst/>
          </a:prstGeom>
        </p:spPr>
        <p:txBody>
          <a:bodyPr vert="horz" lIns="89730" tIns="44865" rIns="89730" bIns="44865" rtlCol="0"/>
          <a:lstStyle>
            <a:lvl1pPr algn="r">
              <a:defRPr sz="1200">
                <a:latin typeface="Trebuchet MS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942297D8-8F3F-48E4-B736-AE0A167DC53A}" type="datetimeFigureOut">
              <a:rPr lang="en-US"/>
              <a:pPr>
                <a:defRPr/>
              </a:pPr>
              <a:t>2/24/2017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684926"/>
            <a:ext cx="2972421" cy="457513"/>
          </a:xfrm>
          <a:prstGeom prst="rect">
            <a:avLst/>
          </a:prstGeom>
        </p:spPr>
        <p:txBody>
          <a:bodyPr vert="horz" lIns="89730" tIns="44865" rIns="89730" bIns="44865" rtlCol="0" anchor="b"/>
          <a:lstStyle>
            <a:lvl1pPr algn="l">
              <a:defRPr sz="1200">
                <a:latin typeface="Trebuchet MS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027" y="8684926"/>
            <a:ext cx="2972421" cy="457513"/>
          </a:xfrm>
          <a:prstGeom prst="rect">
            <a:avLst/>
          </a:prstGeom>
        </p:spPr>
        <p:txBody>
          <a:bodyPr vert="horz" lIns="89730" tIns="44865" rIns="89730" bIns="44865" rtlCol="0" anchor="b"/>
          <a:lstStyle>
            <a:lvl1pPr algn="r">
              <a:defRPr sz="1200">
                <a:latin typeface="Trebuchet MS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DDC6E9D3-8A7D-46D5-BB35-1E07FC27D3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152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2421" cy="457513"/>
          </a:xfrm>
          <a:prstGeom prst="rect">
            <a:avLst/>
          </a:prstGeom>
        </p:spPr>
        <p:txBody>
          <a:bodyPr vert="horz" lIns="89730" tIns="44865" rIns="89730" bIns="44865" rtlCol="0"/>
          <a:lstStyle>
            <a:lvl1pPr algn="l">
              <a:defRPr sz="1200">
                <a:latin typeface="Trebuchet MS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027" y="0"/>
            <a:ext cx="2972421" cy="457513"/>
          </a:xfrm>
          <a:prstGeom prst="rect">
            <a:avLst/>
          </a:prstGeom>
        </p:spPr>
        <p:txBody>
          <a:bodyPr vert="horz" lIns="89730" tIns="44865" rIns="89730" bIns="44865" rtlCol="0"/>
          <a:lstStyle>
            <a:lvl1pPr algn="r">
              <a:defRPr sz="1200">
                <a:latin typeface="Trebuchet MS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9CD156F9-8AD1-4B26-B19A-8C305D929799}" type="datetimeFigureOut">
              <a:rPr lang="en-US"/>
              <a:pPr>
                <a:defRPr/>
              </a:pPr>
              <a:t>2/24/2017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730" tIns="44865" rIns="89730" bIns="44865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421" y="4344025"/>
            <a:ext cx="5485158" cy="4114488"/>
          </a:xfrm>
          <a:prstGeom prst="rect">
            <a:avLst/>
          </a:prstGeom>
        </p:spPr>
        <p:txBody>
          <a:bodyPr vert="horz" lIns="89730" tIns="44865" rIns="89730" bIns="44865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684926"/>
            <a:ext cx="2972421" cy="457513"/>
          </a:xfrm>
          <a:prstGeom prst="rect">
            <a:avLst/>
          </a:prstGeom>
        </p:spPr>
        <p:txBody>
          <a:bodyPr vert="horz" lIns="89730" tIns="44865" rIns="89730" bIns="44865" rtlCol="0" anchor="b"/>
          <a:lstStyle>
            <a:lvl1pPr algn="l">
              <a:defRPr sz="1200">
                <a:latin typeface="Trebuchet MS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027" y="8684926"/>
            <a:ext cx="2972421" cy="457513"/>
          </a:xfrm>
          <a:prstGeom prst="rect">
            <a:avLst/>
          </a:prstGeom>
        </p:spPr>
        <p:txBody>
          <a:bodyPr vert="horz" lIns="89730" tIns="44865" rIns="89730" bIns="44865" rtlCol="0" anchor="b"/>
          <a:lstStyle>
            <a:lvl1pPr algn="r">
              <a:defRPr sz="1200">
                <a:latin typeface="Trebuchet MS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22CE3A4-8350-4656-A438-6084D690B0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358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CE3A4-8350-4656-A438-6084D690B0DF}" type="slidenum">
              <a:rPr lang="en-US" smtClean="0"/>
              <a:pPr>
                <a:defRPr/>
              </a:pPr>
              <a:t>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45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8244" indent="-168244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CE3A4-8350-4656-A438-6084D690B0D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44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8244" indent="-168244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CE3A4-8350-4656-A438-6084D690B0D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954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8244" indent="-168244">
              <a:buFont typeface="Arial" panose="020B0604020202020204" pitchFamily="34" charset="0"/>
              <a:buChar char="•"/>
            </a:pPr>
            <a:r>
              <a:rPr lang="en-US" dirty="0" smtClean="0"/>
              <a:t>LAC countries have been leading the way in developing innovative instruments to allow pension funds to diversify their portfolios</a:t>
            </a:r>
          </a:p>
          <a:p>
            <a:pPr marL="168244" indent="-168244">
              <a:buFont typeface="Arial" panose="020B0604020202020204" pitchFamily="34" charset="0"/>
              <a:buChar char="•"/>
            </a:pPr>
            <a:r>
              <a:rPr lang="en-US" dirty="0" smtClean="0"/>
              <a:t>For example, pension fund investment regulations have been gradually relaxed in Mexico</a:t>
            </a:r>
          </a:p>
          <a:p>
            <a:pPr marL="168244" indent="-168244">
              <a:buFont typeface="Arial" panose="020B0604020202020204" pitchFamily="34" charset="0"/>
              <a:buChar char="•"/>
            </a:pPr>
            <a:r>
              <a:rPr lang="en-US" dirty="0" smtClean="0"/>
              <a:t>SPVs (known as CKD) were created to allow for investment in infrastructure projects </a:t>
            </a:r>
          </a:p>
          <a:p>
            <a:pPr marL="168244" indent="-168244">
              <a:buFont typeface="Arial" panose="020B0604020202020204" pitchFamily="34" charset="0"/>
              <a:buChar char="•"/>
            </a:pPr>
            <a:r>
              <a:rPr lang="en-US" dirty="0" smtClean="0"/>
              <a:t>REITS (known as FIBRAs) allowed for investment in real estate</a:t>
            </a:r>
          </a:p>
          <a:p>
            <a:pPr marL="168244" indent="-168244">
              <a:buFont typeface="Arial" panose="020B0604020202020204" pitchFamily="34" charset="0"/>
              <a:buChar char="•"/>
            </a:pPr>
            <a:r>
              <a:rPr lang="en-US" dirty="0" smtClean="0"/>
              <a:t>The exposure to government bonds has consequently declined, with the increased in real assets allowing for more productive investment in the economy</a:t>
            </a:r>
          </a:p>
          <a:p>
            <a:pPr marL="168244" indent="-168244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CE3A4-8350-4656-A438-6084D690B0DF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544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CE3A4-8350-4656-A438-6084D690B0DF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700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 flipV="1">
            <a:off x="0" y="0"/>
            <a:ext cx="9144000" cy="4479925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2147483647 w 2"/>
              <a:gd name="T15" fmla="*/ 2147483647 h 2"/>
              <a:gd name="T16" fmla="*/ 2147483647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2147483647 w 2"/>
              <a:gd name="T29" fmla="*/ 2147483647 h 2"/>
              <a:gd name="T30" fmla="*/ 2147483647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2147483647 h 2"/>
              <a:gd name="T36" fmla="*/ 2147483647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2147483647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2147483647 w 2"/>
              <a:gd name="T63" fmla="*/ 2147483647 h 2"/>
              <a:gd name="T64" fmla="*/ 0 w 2"/>
              <a:gd name="T65" fmla="*/ 2147483647 h 2"/>
              <a:gd name="T66" fmla="*/ 0 w 2"/>
              <a:gd name="T67" fmla="*/ 2147483647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2147483647 w 2"/>
              <a:gd name="T13" fmla="*/ 0 h 2"/>
              <a:gd name="T14" fmla="*/ 2147483647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2147483647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2147483647 w 2"/>
              <a:gd name="T53" fmla="*/ 2147483647 h 2"/>
              <a:gd name="T54" fmla="*/ 2147483647 w 2"/>
              <a:gd name="T55" fmla="*/ 2147483647 h 2"/>
              <a:gd name="T56" fmla="*/ 2147483647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147483647 w 2"/>
              <a:gd name="T1" fmla="*/ 2147483647 h 4"/>
              <a:gd name="T2" fmla="*/ 2147483647 w 2"/>
              <a:gd name="T3" fmla="*/ 2147483647 h 4"/>
              <a:gd name="T4" fmla="*/ 2147483647 w 2"/>
              <a:gd name="T5" fmla="*/ 2147483647 h 4"/>
              <a:gd name="T6" fmla="*/ 2147483647 w 2"/>
              <a:gd name="T7" fmla="*/ 2147483647 h 4"/>
              <a:gd name="T8" fmla="*/ 2147483647 w 2"/>
              <a:gd name="T9" fmla="*/ 0 h 4"/>
              <a:gd name="T10" fmla="*/ 2147483647 w 2"/>
              <a:gd name="T11" fmla="*/ 0 h 4"/>
              <a:gd name="T12" fmla="*/ 2147483647 w 2"/>
              <a:gd name="T13" fmla="*/ 0 h 4"/>
              <a:gd name="T14" fmla="*/ 0 w 2"/>
              <a:gd name="T15" fmla="*/ 2147483647 h 4"/>
              <a:gd name="T16" fmla="*/ 2147483647 w 2"/>
              <a:gd name="T17" fmla="*/ 2147483647 h 4"/>
              <a:gd name="T18" fmla="*/ 2147483647 w 2"/>
              <a:gd name="T19" fmla="*/ 2147483647 h 4"/>
              <a:gd name="T20" fmla="*/ 2147483647 w 2"/>
              <a:gd name="T21" fmla="*/ 2147483647 h 4"/>
              <a:gd name="T22" fmla="*/ 2147483647 w 2"/>
              <a:gd name="T23" fmla="*/ 0 h 4"/>
              <a:gd name="T24" fmla="*/ 2147483647 w 2"/>
              <a:gd name="T25" fmla="*/ 2147483647 h 4"/>
              <a:gd name="T26" fmla="*/ 2147483647 w 2"/>
              <a:gd name="T27" fmla="*/ 2147483647 h 4"/>
              <a:gd name="T28" fmla="*/ 2147483647 w 2"/>
              <a:gd name="T29" fmla="*/ 2147483647 h 4"/>
              <a:gd name="T30" fmla="*/ 2147483647 w 2"/>
              <a:gd name="T31" fmla="*/ 2147483647 h 4"/>
              <a:gd name="T32" fmla="*/ 2147483647 w 2"/>
              <a:gd name="T33" fmla="*/ 2147483647 h 4"/>
              <a:gd name="T34" fmla="*/ 2147483647 w 2"/>
              <a:gd name="T35" fmla="*/ 2147483647 h 4"/>
              <a:gd name="T36" fmla="*/ 2147483647 w 2"/>
              <a:gd name="T37" fmla="*/ 2147483647 h 4"/>
              <a:gd name="T38" fmla="*/ 2147483647 w 2"/>
              <a:gd name="T39" fmla="*/ 2147483647 h 4"/>
              <a:gd name="T40" fmla="*/ 2147483647 w 2"/>
              <a:gd name="T41" fmla="*/ 2147483647 h 4"/>
              <a:gd name="T42" fmla="*/ 2147483647 w 2"/>
              <a:gd name="T43" fmla="*/ 2147483647 h 4"/>
              <a:gd name="T44" fmla="*/ 2147483647 w 2"/>
              <a:gd name="T45" fmla="*/ 2147483647 h 4"/>
              <a:gd name="T46" fmla="*/ 2147483647 w 2"/>
              <a:gd name="T47" fmla="*/ 2147483647 h 4"/>
              <a:gd name="T48" fmla="*/ 2147483647 w 2"/>
              <a:gd name="T49" fmla="*/ 2147483647 h 4"/>
              <a:gd name="T50" fmla="*/ 2147483647 w 2"/>
              <a:gd name="T51" fmla="*/ 2147483647 h 4"/>
              <a:gd name="T52" fmla="*/ 0 w 2"/>
              <a:gd name="T53" fmla="*/ 2147483647 h 4"/>
              <a:gd name="T54" fmla="*/ 2147483647 w 2"/>
              <a:gd name="T55" fmla="*/ 2147483647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2147483647 h 4"/>
              <a:gd name="T2" fmla="*/ 0 w 1587"/>
              <a:gd name="T3" fmla="*/ 2147483647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147483647 h 4"/>
              <a:gd name="T10" fmla="*/ 0 w 1587"/>
              <a:gd name="T11" fmla="*/ 2147483647 h 4"/>
              <a:gd name="T12" fmla="*/ 0 w 1587"/>
              <a:gd name="T13" fmla="*/ 2147483647 h 4"/>
              <a:gd name="T14" fmla="*/ 0 w 1587"/>
              <a:gd name="T15" fmla="*/ 2147483647 h 4"/>
              <a:gd name="T16" fmla="*/ 0 w 1587"/>
              <a:gd name="T17" fmla="*/ 2147483647 h 4"/>
              <a:gd name="T18" fmla="*/ 0 w 1587"/>
              <a:gd name="T19" fmla="*/ 2147483647 h 4"/>
              <a:gd name="T20" fmla="*/ 0 w 1587"/>
              <a:gd name="T21" fmla="*/ 2147483647 h 4"/>
              <a:gd name="T22" fmla="*/ 0 w 1587"/>
              <a:gd name="T23" fmla="*/ 2147483647 h 4"/>
              <a:gd name="T24" fmla="*/ 0 w 1587"/>
              <a:gd name="T25" fmla="*/ 2147483647 h 4"/>
              <a:gd name="T26" fmla="*/ 0 w 1587"/>
              <a:gd name="T27" fmla="*/ 2147483647 h 4"/>
              <a:gd name="T28" fmla="*/ 0 w 1587"/>
              <a:gd name="T29" fmla="*/ 2147483647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0 h 2"/>
              <a:gd name="T4" fmla="*/ 2147483647 w 2"/>
              <a:gd name="T5" fmla="*/ 0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0 h 2"/>
              <a:gd name="T30" fmla="*/ 0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0 h 2"/>
              <a:gd name="T36" fmla="*/ 0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0 h 2"/>
              <a:gd name="T4" fmla="*/ 0 w 1587"/>
              <a:gd name="T5" fmla="*/ 2147483647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147483647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147483647 h 2"/>
              <a:gd name="T10" fmla="*/ 2147483647 w 2"/>
              <a:gd name="T11" fmla="*/ 2147483647 h 2"/>
              <a:gd name="T12" fmla="*/ 2147483647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2147483647 h 2"/>
              <a:gd name="T12" fmla="*/ 2147483647 w 2"/>
              <a:gd name="T13" fmla="*/ 2147483647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2147483647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147483647 w 4"/>
              <a:gd name="T1" fmla="*/ 2147483647 h 2"/>
              <a:gd name="T2" fmla="*/ 2147483647 w 4"/>
              <a:gd name="T3" fmla="*/ 2147483647 h 2"/>
              <a:gd name="T4" fmla="*/ 2147483647 w 4"/>
              <a:gd name="T5" fmla="*/ 2147483647 h 2"/>
              <a:gd name="T6" fmla="*/ 2147483647 w 4"/>
              <a:gd name="T7" fmla="*/ 0 h 2"/>
              <a:gd name="T8" fmla="*/ 2147483647 w 4"/>
              <a:gd name="T9" fmla="*/ 0 h 2"/>
              <a:gd name="T10" fmla="*/ 2147483647 w 4"/>
              <a:gd name="T11" fmla="*/ 0 h 2"/>
              <a:gd name="T12" fmla="*/ 2147483647 w 4"/>
              <a:gd name="T13" fmla="*/ 0 h 2"/>
              <a:gd name="T14" fmla="*/ 0 w 4"/>
              <a:gd name="T15" fmla="*/ 2147483647 h 2"/>
              <a:gd name="T16" fmla="*/ 2147483647 w 4"/>
              <a:gd name="T17" fmla="*/ 2147483647 h 2"/>
              <a:gd name="T18" fmla="*/ 2147483647 w 4"/>
              <a:gd name="T19" fmla="*/ 0 h 2"/>
              <a:gd name="T20" fmla="*/ 2147483647 w 4"/>
              <a:gd name="T21" fmla="*/ 2147483647 h 2"/>
              <a:gd name="T22" fmla="*/ 2147483647 w 4"/>
              <a:gd name="T23" fmla="*/ 0 h 2"/>
              <a:gd name="T24" fmla="*/ 2147483647 w 4"/>
              <a:gd name="T25" fmla="*/ 0 h 2"/>
              <a:gd name="T26" fmla="*/ 2147483647 w 4"/>
              <a:gd name="T27" fmla="*/ 0 h 2"/>
              <a:gd name="T28" fmla="*/ 2147483647 w 4"/>
              <a:gd name="T29" fmla="*/ 0 h 2"/>
              <a:gd name="T30" fmla="*/ 0 w 4"/>
              <a:gd name="T31" fmla="*/ 0 h 2"/>
              <a:gd name="T32" fmla="*/ 2147483647 w 4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0 w 2"/>
              <a:gd name="T59" fmla="*/ 2147483647 h 2"/>
              <a:gd name="T60" fmla="*/ 0 w 2"/>
              <a:gd name="T61" fmla="*/ 2147483647 h 2"/>
              <a:gd name="T62" fmla="*/ 0 w 2"/>
              <a:gd name="T63" fmla="*/ 2147483647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147483647 h 2"/>
              <a:gd name="T40" fmla="*/ 0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0 h 2"/>
              <a:gd name="T46" fmla="*/ 2147483647 w 2"/>
              <a:gd name="T47" fmla="*/ 0 h 2"/>
              <a:gd name="T48" fmla="*/ 2147483647 w 2"/>
              <a:gd name="T49" fmla="*/ 0 h 2"/>
              <a:gd name="T50" fmla="*/ 2147483647 w 2"/>
              <a:gd name="T51" fmla="*/ 0 h 2"/>
              <a:gd name="T52" fmla="*/ 2147483647 w 2"/>
              <a:gd name="T53" fmla="*/ 0 h 2"/>
              <a:gd name="T54" fmla="*/ 2147483647 w 2"/>
              <a:gd name="T55" fmla="*/ 0 h 2"/>
              <a:gd name="T56" fmla="*/ 2147483647 w 2"/>
              <a:gd name="T57" fmla="*/ 0 h 2"/>
              <a:gd name="T58" fmla="*/ 2147483647 w 2"/>
              <a:gd name="T59" fmla="*/ 0 h 2"/>
              <a:gd name="T60" fmla="*/ 2147483647 w 2"/>
              <a:gd name="T61" fmla="*/ 0 h 2"/>
              <a:gd name="T62" fmla="*/ 2147483647 w 2"/>
              <a:gd name="T63" fmla="*/ 0 h 2"/>
              <a:gd name="T64" fmla="*/ 2147483647 w 2"/>
              <a:gd name="T65" fmla="*/ 0 h 2"/>
              <a:gd name="T66" fmla="*/ 2147483647 w 2"/>
              <a:gd name="T67" fmla="*/ 2147483647 h 2"/>
              <a:gd name="T68" fmla="*/ 2147483647 w 2"/>
              <a:gd name="T69" fmla="*/ 0 h 2"/>
              <a:gd name="T70" fmla="*/ 2147483647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147483647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0 w 2"/>
              <a:gd name="T3" fmla="*/ 2147483647 h 3"/>
              <a:gd name="T4" fmla="*/ 2147483647 w 2"/>
              <a:gd name="T5" fmla="*/ 2147483647 h 3"/>
              <a:gd name="T6" fmla="*/ 2147483647 w 2"/>
              <a:gd name="T7" fmla="*/ 2147483647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0 w 2"/>
              <a:gd name="T19" fmla="*/ 2147483647 h 3"/>
              <a:gd name="T20" fmla="*/ 0 w 2"/>
              <a:gd name="T21" fmla="*/ 2147483647 h 3"/>
              <a:gd name="T22" fmla="*/ 0 w 2"/>
              <a:gd name="T23" fmla="*/ 0 h 3"/>
              <a:gd name="T24" fmla="*/ 0 w 2"/>
              <a:gd name="T25" fmla="*/ 2147483647 h 3"/>
              <a:gd name="T26" fmla="*/ 0 w 2"/>
              <a:gd name="T27" fmla="*/ 2147483647 h 3"/>
              <a:gd name="T28" fmla="*/ 0 w 2"/>
              <a:gd name="T29" fmla="*/ 2147483647 h 3"/>
              <a:gd name="T30" fmla="*/ 0 w 2"/>
              <a:gd name="T31" fmla="*/ 2147483647 h 3"/>
              <a:gd name="T32" fmla="*/ 0 w 2"/>
              <a:gd name="T33" fmla="*/ 2147483647 h 3"/>
              <a:gd name="T34" fmla="*/ 0 w 2"/>
              <a:gd name="T35" fmla="*/ 2147483647 h 3"/>
              <a:gd name="T36" fmla="*/ 0 w 2"/>
              <a:gd name="T37" fmla="*/ 2147483647 h 3"/>
              <a:gd name="T38" fmla="*/ 0 w 2"/>
              <a:gd name="T39" fmla="*/ 2147483647 h 3"/>
              <a:gd name="T40" fmla="*/ 0 w 2"/>
              <a:gd name="T41" fmla="*/ 2147483647 h 3"/>
              <a:gd name="T42" fmla="*/ 0 w 2"/>
              <a:gd name="T43" fmla="*/ 2147483647 h 3"/>
              <a:gd name="T44" fmla="*/ 0 w 2"/>
              <a:gd name="T45" fmla="*/ 2147483647 h 3"/>
              <a:gd name="T46" fmla="*/ 0 w 2"/>
              <a:gd name="T47" fmla="*/ 2147483647 h 3"/>
              <a:gd name="T48" fmla="*/ 0 w 2"/>
              <a:gd name="T49" fmla="*/ 2147483647 h 3"/>
              <a:gd name="T50" fmla="*/ 0 w 2"/>
              <a:gd name="T51" fmla="*/ 2147483647 h 3"/>
              <a:gd name="T52" fmla="*/ 0 w 2"/>
              <a:gd name="T53" fmla="*/ 2147483647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0 w 2"/>
              <a:gd name="T5" fmla="*/ 0 h 2"/>
              <a:gd name="T6" fmla="*/ 0 w 2"/>
              <a:gd name="T7" fmla="*/ 2147483647 h 2"/>
              <a:gd name="T8" fmla="*/ 0 w 2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147483647 w 2"/>
              <a:gd name="T1" fmla="*/ 0 h 2"/>
              <a:gd name="T2" fmla="*/ 2147483647 w 2"/>
              <a:gd name="T3" fmla="*/ 0 h 2"/>
              <a:gd name="T4" fmla="*/ 2147483647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147483647 h 2"/>
              <a:gd name="T12" fmla="*/ 2147483647 w 2"/>
              <a:gd name="T13" fmla="*/ 0 h 2"/>
              <a:gd name="T14" fmla="*/ 2147483647 w 2"/>
              <a:gd name="T15" fmla="*/ 0 h 2"/>
              <a:gd name="T16" fmla="*/ 2147483647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2147483647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2147483647 w 2"/>
              <a:gd name="T39" fmla="*/ 2147483647 h 2"/>
              <a:gd name="T40" fmla="*/ 2147483647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2147483647 h 2"/>
              <a:gd name="T46" fmla="*/ 2147483647 w 2"/>
              <a:gd name="T47" fmla="*/ 2147483647 h 2"/>
              <a:gd name="T48" fmla="*/ 0 w 2"/>
              <a:gd name="T49" fmla="*/ 0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2147483647 w 2"/>
              <a:gd name="T57" fmla="*/ 2147483647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0 h 2"/>
              <a:gd name="T6" fmla="*/ 2147483647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2147483647 w 2"/>
              <a:gd name="T17" fmla="*/ 0 h 2"/>
              <a:gd name="T18" fmla="*/ 2147483647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147483647 h 2"/>
              <a:gd name="T48" fmla="*/ 0 w 2"/>
              <a:gd name="T49" fmla="*/ 2147483647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147483647 w 2"/>
              <a:gd name="T1" fmla="*/ 2147483647 h 5"/>
              <a:gd name="T2" fmla="*/ 2147483647 w 2"/>
              <a:gd name="T3" fmla="*/ 2147483647 h 5"/>
              <a:gd name="T4" fmla="*/ 0 w 2"/>
              <a:gd name="T5" fmla="*/ 0 h 5"/>
              <a:gd name="T6" fmla="*/ 0 w 2"/>
              <a:gd name="T7" fmla="*/ 2147483647 h 5"/>
              <a:gd name="T8" fmla="*/ 0 w 2"/>
              <a:gd name="T9" fmla="*/ 2147483647 h 5"/>
              <a:gd name="T10" fmla="*/ 2147483647 w 2"/>
              <a:gd name="T11" fmla="*/ 2147483647 h 5"/>
              <a:gd name="T12" fmla="*/ 2147483647 w 2"/>
              <a:gd name="T13" fmla="*/ 2147483647 h 5"/>
              <a:gd name="T14" fmla="*/ 2147483647 w 2"/>
              <a:gd name="T15" fmla="*/ 2147483647 h 5"/>
              <a:gd name="T16" fmla="*/ 0 w 2"/>
              <a:gd name="T17" fmla="*/ 0 h 5"/>
              <a:gd name="T18" fmla="*/ 0 w 2"/>
              <a:gd name="T19" fmla="*/ 2147483647 h 5"/>
              <a:gd name="T20" fmla="*/ 0 w 2"/>
              <a:gd name="T21" fmla="*/ 2147483647 h 5"/>
              <a:gd name="T22" fmla="*/ 2147483647 w 2"/>
              <a:gd name="T23" fmla="*/ 2147483647 h 5"/>
              <a:gd name="T24" fmla="*/ 2147483647 w 2"/>
              <a:gd name="T25" fmla="*/ 2147483647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147483647 w 2"/>
              <a:gd name="T19" fmla="*/ 0 h 1587"/>
              <a:gd name="T20" fmla="*/ 2147483647 w 2"/>
              <a:gd name="T21" fmla="*/ 0 h 1587"/>
              <a:gd name="T22" fmla="*/ 2147483647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2147483647 w 2"/>
              <a:gd name="T31" fmla="*/ 0 h 1587"/>
              <a:gd name="T32" fmla="*/ 2147483647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2147483647 w 2"/>
              <a:gd name="T41" fmla="*/ 0 h 1587"/>
              <a:gd name="T42" fmla="*/ 2147483647 w 2"/>
              <a:gd name="T43" fmla="*/ 0 h 1587"/>
              <a:gd name="T44" fmla="*/ 2147483647 w 2"/>
              <a:gd name="T45" fmla="*/ 0 h 1587"/>
              <a:gd name="T46" fmla="*/ 2147483647 w 2"/>
              <a:gd name="T47" fmla="*/ 0 h 1587"/>
              <a:gd name="T48" fmla="*/ 2147483647 w 2"/>
              <a:gd name="T49" fmla="*/ 0 h 1587"/>
              <a:gd name="T50" fmla="*/ 2147483647 w 2"/>
              <a:gd name="T51" fmla="*/ 0 h 1587"/>
              <a:gd name="T52" fmla="*/ 2147483647 w 2"/>
              <a:gd name="T53" fmla="*/ 0 h 1587"/>
              <a:gd name="T54" fmla="*/ 2147483647 w 2"/>
              <a:gd name="T55" fmla="*/ 0 h 1587"/>
              <a:gd name="T56" fmla="*/ 2147483647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2147483647 w 2"/>
              <a:gd name="T3" fmla="*/ 0 h 3"/>
              <a:gd name="T4" fmla="*/ 2147483647 w 2"/>
              <a:gd name="T5" fmla="*/ 0 h 3"/>
              <a:gd name="T6" fmla="*/ 2147483647 w 2"/>
              <a:gd name="T7" fmla="*/ 0 h 3"/>
              <a:gd name="T8" fmla="*/ 2147483647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2147483647 w 2"/>
              <a:gd name="T19" fmla="*/ 0 h 3"/>
              <a:gd name="T20" fmla="*/ 2147483647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2147483647 h 3"/>
              <a:gd name="T40" fmla="*/ 0 w 2"/>
              <a:gd name="T41" fmla="*/ 2147483647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2147483647 w 2"/>
              <a:gd name="T25" fmla="*/ 2147483647 h 2"/>
              <a:gd name="T26" fmla="*/ 2147483647 w 2"/>
              <a:gd name="T27" fmla="*/ 2147483647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147483647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147483647 h 2"/>
              <a:gd name="T50" fmla="*/ 2147483647 w 2"/>
              <a:gd name="T51" fmla="*/ 2147483647 h 2"/>
              <a:gd name="T52" fmla="*/ 2147483647 w 2"/>
              <a:gd name="T53" fmla="*/ 0 h 2"/>
              <a:gd name="T54" fmla="*/ 2147483647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147483647 h 2"/>
              <a:gd name="T62" fmla="*/ 0 w 2"/>
              <a:gd name="T63" fmla="*/ 2147483647 h 2"/>
              <a:gd name="T64" fmla="*/ 2147483647 w 2"/>
              <a:gd name="T65" fmla="*/ 2147483647 h 2"/>
              <a:gd name="T66" fmla="*/ 2147483647 w 2"/>
              <a:gd name="T67" fmla="*/ 2147483647 h 2"/>
              <a:gd name="T68" fmla="*/ 0 w 2"/>
              <a:gd name="T69" fmla="*/ 2147483647 h 2"/>
              <a:gd name="T70" fmla="*/ 0 w 2"/>
              <a:gd name="T71" fmla="*/ 2147483647 h 2"/>
              <a:gd name="T72" fmla="*/ 0 w 2"/>
              <a:gd name="T73" fmla="*/ 2147483647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pic>
        <p:nvPicPr>
          <p:cNvPr id="63" name="Picture 6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4687888"/>
            <a:ext cx="4883150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0" y="4311650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solidFill>
                <a:schemeClr val="bg1"/>
              </a:solidFill>
              <a:cs typeface="+mn-cs"/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418667" y="4927600"/>
            <a:ext cx="3065762" cy="995705"/>
          </a:xfrm>
        </p:spPr>
        <p:txBody>
          <a:bodyPr anchor="b"/>
          <a:lstStyle>
            <a:lvl1pPr algn="r">
              <a:lnSpc>
                <a:spcPct val="100000"/>
              </a:lnSpc>
              <a:defRPr sz="15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932488" y="5975350"/>
            <a:ext cx="2552700" cy="306388"/>
          </a:xfrm>
        </p:spPr>
        <p:txBody>
          <a:bodyPr rIns="0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0FC683ED-A207-4B2A-B2FE-7645811C7495}" type="datetime4">
              <a:rPr lang="en-US"/>
              <a:pPr>
                <a:defRPr/>
              </a:pPr>
              <a:t>February 24, 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175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with Graphic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842" y="288636"/>
            <a:ext cx="8569158" cy="461819"/>
          </a:xfrm>
        </p:spPr>
        <p:txBody>
          <a:bodyPr anchor="b"/>
          <a:lstStyle>
            <a:lvl1pPr>
              <a:defRPr sz="2200"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2841" y="1443789"/>
            <a:ext cx="5307263" cy="4545263"/>
          </a:xfrm>
        </p:spPr>
        <p:txBody>
          <a:bodyPr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1093" y="1003049"/>
            <a:ext cx="3087853" cy="4972050"/>
          </a:xfrm>
        </p:spPr>
        <p:txBody>
          <a:bodyPr rIns="182880" anchor="ctr"/>
          <a:lstStyle>
            <a:lvl1pPr>
              <a:defRPr sz="16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622675" y="976312"/>
            <a:ext cx="5294062" cy="414003"/>
          </a:xfrm>
        </p:spPr>
        <p:txBody>
          <a:bodyPr/>
          <a:lstStyle>
            <a:lvl1pPr algn="ctr">
              <a:defRPr sz="1600" b="0" cap="all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5351B-7CB4-4B1E-8DE1-EAEFA894B8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912313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4"/>
            <a:ext cx="8410104" cy="983693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6934" y="1788583"/>
            <a:ext cx="4133273" cy="4399780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657428" y="1788509"/>
            <a:ext cx="4133088" cy="4402163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356934" y="1429560"/>
            <a:ext cx="4133273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4"/>
          </p:nvPr>
        </p:nvSpPr>
        <p:spPr>
          <a:xfrm>
            <a:off x="4657429" y="1421539"/>
            <a:ext cx="4133088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E6783-46CC-4A66-9C3B-EF2D37CE24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9932783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46364"/>
            <a:ext cx="3145592" cy="5784272"/>
          </a:xfrm>
        </p:spPr>
        <p:txBody>
          <a:bodyPr anchor="ctr"/>
          <a:lstStyle>
            <a:lvl1pPr>
              <a:defRPr sz="3200" b="0" i="0">
                <a:solidFill>
                  <a:schemeClr val="bg2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2999" y="346364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E52A9-D974-4097-A9D3-E091D0DF67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6391332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46364"/>
            <a:ext cx="3145592" cy="5784272"/>
          </a:xfrm>
        </p:spPr>
        <p:txBody>
          <a:bodyPr anchor="ctr"/>
          <a:lstStyle>
            <a:lvl1pPr>
              <a:defRPr sz="3200" b="0" i="0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2999" y="346364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036B7-B39A-4E6F-9AB7-E2A7F552FB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626216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b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7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7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2147483647 w 2"/>
              <a:gd name="T15" fmla="*/ 2147483647 h 2"/>
              <a:gd name="T16" fmla="*/ 2147483647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2147483647 w 2"/>
              <a:gd name="T29" fmla="*/ 2147483647 h 2"/>
              <a:gd name="T30" fmla="*/ 2147483647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2147483647 h 2"/>
              <a:gd name="T36" fmla="*/ 2147483647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2147483647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2147483647 w 2"/>
              <a:gd name="T63" fmla="*/ 2147483647 h 2"/>
              <a:gd name="T64" fmla="*/ 0 w 2"/>
              <a:gd name="T65" fmla="*/ 2147483647 h 2"/>
              <a:gd name="T66" fmla="*/ 0 w 2"/>
              <a:gd name="T67" fmla="*/ 2147483647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2147483647 w 2"/>
              <a:gd name="T13" fmla="*/ 0 h 2"/>
              <a:gd name="T14" fmla="*/ 2147483647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2147483647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2147483647 w 2"/>
              <a:gd name="T53" fmla="*/ 2147483647 h 2"/>
              <a:gd name="T54" fmla="*/ 2147483647 w 2"/>
              <a:gd name="T55" fmla="*/ 2147483647 h 2"/>
              <a:gd name="T56" fmla="*/ 2147483647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147483647 w 2"/>
              <a:gd name="T1" fmla="*/ 2147483647 h 4"/>
              <a:gd name="T2" fmla="*/ 2147483647 w 2"/>
              <a:gd name="T3" fmla="*/ 2147483647 h 4"/>
              <a:gd name="T4" fmla="*/ 2147483647 w 2"/>
              <a:gd name="T5" fmla="*/ 2147483647 h 4"/>
              <a:gd name="T6" fmla="*/ 2147483647 w 2"/>
              <a:gd name="T7" fmla="*/ 2147483647 h 4"/>
              <a:gd name="T8" fmla="*/ 2147483647 w 2"/>
              <a:gd name="T9" fmla="*/ 0 h 4"/>
              <a:gd name="T10" fmla="*/ 2147483647 w 2"/>
              <a:gd name="T11" fmla="*/ 0 h 4"/>
              <a:gd name="T12" fmla="*/ 2147483647 w 2"/>
              <a:gd name="T13" fmla="*/ 0 h 4"/>
              <a:gd name="T14" fmla="*/ 0 w 2"/>
              <a:gd name="T15" fmla="*/ 2147483647 h 4"/>
              <a:gd name="T16" fmla="*/ 2147483647 w 2"/>
              <a:gd name="T17" fmla="*/ 2147483647 h 4"/>
              <a:gd name="T18" fmla="*/ 2147483647 w 2"/>
              <a:gd name="T19" fmla="*/ 2147483647 h 4"/>
              <a:gd name="T20" fmla="*/ 2147483647 w 2"/>
              <a:gd name="T21" fmla="*/ 2147483647 h 4"/>
              <a:gd name="T22" fmla="*/ 2147483647 w 2"/>
              <a:gd name="T23" fmla="*/ 0 h 4"/>
              <a:gd name="T24" fmla="*/ 2147483647 w 2"/>
              <a:gd name="T25" fmla="*/ 2147483647 h 4"/>
              <a:gd name="T26" fmla="*/ 2147483647 w 2"/>
              <a:gd name="T27" fmla="*/ 2147483647 h 4"/>
              <a:gd name="T28" fmla="*/ 2147483647 w 2"/>
              <a:gd name="T29" fmla="*/ 2147483647 h 4"/>
              <a:gd name="T30" fmla="*/ 2147483647 w 2"/>
              <a:gd name="T31" fmla="*/ 2147483647 h 4"/>
              <a:gd name="T32" fmla="*/ 2147483647 w 2"/>
              <a:gd name="T33" fmla="*/ 2147483647 h 4"/>
              <a:gd name="T34" fmla="*/ 2147483647 w 2"/>
              <a:gd name="T35" fmla="*/ 2147483647 h 4"/>
              <a:gd name="T36" fmla="*/ 2147483647 w 2"/>
              <a:gd name="T37" fmla="*/ 2147483647 h 4"/>
              <a:gd name="T38" fmla="*/ 2147483647 w 2"/>
              <a:gd name="T39" fmla="*/ 2147483647 h 4"/>
              <a:gd name="T40" fmla="*/ 2147483647 w 2"/>
              <a:gd name="T41" fmla="*/ 2147483647 h 4"/>
              <a:gd name="T42" fmla="*/ 2147483647 w 2"/>
              <a:gd name="T43" fmla="*/ 2147483647 h 4"/>
              <a:gd name="T44" fmla="*/ 2147483647 w 2"/>
              <a:gd name="T45" fmla="*/ 2147483647 h 4"/>
              <a:gd name="T46" fmla="*/ 2147483647 w 2"/>
              <a:gd name="T47" fmla="*/ 2147483647 h 4"/>
              <a:gd name="T48" fmla="*/ 2147483647 w 2"/>
              <a:gd name="T49" fmla="*/ 2147483647 h 4"/>
              <a:gd name="T50" fmla="*/ 2147483647 w 2"/>
              <a:gd name="T51" fmla="*/ 2147483647 h 4"/>
              <a:gd name="T52" fmla="*/ 0 w 2"/>
              <a:gd name="T53" fmla="*/ 2147483647 h 4"/>
              <a:gd name="T54" fmla="*/ 2147483647 w 2"/>
              <a:gd name="T55" fmla="*/ 2147483647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2147483647 h 4"/>
              <a:gd name="T2" fmla="*/ 0 w 1587"/>
              <a:gd name="T3" fmla="*/ 2147483647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147483647 h 4"/>
              <a:gd name="T10" fmla="*/ 0 w 1587"/>
              <a:gd name="T11" fmla="*/ 2147483647 h 4"/>
              <a:gd name="T12" fmla="*/ 0 w 1587"/>
              <a:gd name="T13" fmla="*/ 2147483647 h 4"/>
              <a:gd name="T14" fmla="*/ 0 w 1587"/>
              <a:gd name="T15" fmla="*/ 2147483647 h 4"/>
              <a:gd name="T16" fmla="*/ 0 w 1587"/>
              <a:gd name="T17" fmla="*/ 2147483647 h 4"/>
              <a:gd name="T18" fmla="*/ 0 w 1587"/>
              <a:gd name="T19" fmla="*/ 2147483647 h 4"/>
              <a:gd name="T20" fmla="*/ 0 w 1587"/>
              <a:gd name="T21" fmla="*/ 2147483647 h 4"/>
              <a:gd name="T22" fmla="*/ 0 w 1587"/>
              <a:gd name="T23" fmla="*/ 2147483647 h 4"/>
              <a:gd name="T24" fmla="*/ 0 w 1587"/>
              <a:gd name="T25" fmla="*/ 2147483647 h 4"/>
              <a:gd name="T26" fmla="*/ 0 w 1587"/>
              <a:gd name="T27" fmla="*/ 2147483647 h 4"/>
              <a:gd name="T28" fmla="*/ 0 w 1587"/>
              <a:gd name="T29" fmla="*/ 2147483647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0 h 2"/>
              <a:gd name="T4" fmla="*/ 2147483647 w 2"/>
              <a:gd name="T5" fmla="*/ 0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0 h 2"/>
              <a:gd name="T30" fmla="*/ 0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0 h 2"/>
              <a:gd name="T36" fmla="*/ 0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0 h 2"/>
              <a:gd name="T4" fmla="*/ 0 w 1587"/>
              <a:gd name="T5" fmla="*/ 2147483647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147483647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147483647 h 2"/>
              <a:gd name="T10" fmla="*/ 2147483647 w 2"/>
              <a:gd name="T11" fmla="*/ 2147483647 h 2"/>
              <a:gd name="T12" fmla="*/ 2147483647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2147483647 h 2"/>
              <a:gd name="T12" fmla="*/ 2147483647 w 2"/>
              <a:gd name="T13" fmla="*/ 2147483647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2147483647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147483647 w 4"/>
              <a:gd name="T1" fmla="*/ 2147483647 h 2"/>
              <a:gd name="T2" fmla="*/ 2147483647 w 4"/>
              <a:gd name="T3" fmla="*/ 2147483647 h 2"/>
              <a:gd name="T4" fmla="*/ 2147483647 w 4"/>
              <a:gd name="T5" fmla="*/ 2147483647 h 2"/>
              <a:gd name="T6" fmla="*/ 2147483647 w 4"/>
              <a:gd name="T7" fmla="*/ 0 h 2"/>
              <a:gd name="T8" fmla="*/ 2147483647 w 4"/>
              <a:gd name="T9" fmla="*/ 0 h 2"/>
              <a:gd name="T10" fmla="*/ 2147483647 w 4"/>
              <a:gd name="T11" fmla="*/ 0 h 2"/>
              <a:gd name="T12" fmla="*/ 2147483647 w 4"/>
              <a:gd name="T13" fmla="*/ 0 h 2"/>
              <a:gd name="T14" fmla="*/ 0 w 4"/>
              <a:gd name="T15" fmla="*/ 2147483647 h 2"/>
              <a:gd name="T16" fmla="*/ 2147483647 w 4"/>
              <a:gd name="T17" fmla="*/ 2147483647 h 2"/>
              <a:gd name="T18" fmla="*/ 2147483647 w 4"/>
              <a:gd name="T19" fmla="*/ 0 h 2"/>
              <a:gd name="T20" fmla="*/ 2147483647 w 4"/>
              <a:gd name="T21" fmla="*/ 2147483647 h 2"/>
              <a:gd name="T22" fmla="*/ 2147483647 w 4"/>
              <a:gd name="T23" fmla="*/ 0 h 2"/>
              <a:gd name="T24" fmla="*/ 2147483647 w 4"/>
              <a:gd name="T25" fmla="*/ 0 h 2"/>
              <a:gd name="T26" fmla="*/ 2147483647 w 4"/>
              <a:gd name="T27" fmla="*/ 0 h 2"/>
              <a:gd name="T28" fmla="*/ 2147483647 w 4"/>
              <a:gd name="T29" fmla="*/ 0 h 2"/>
              <a:gd name="T30" fmla="*/ 0 w 4"/>
              <a:gd name="T31" fmla="*/ 0 h 2"/>
              <a:gd name="T32" fmla="*/ 2147483647 w 4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0 w 2"/>
              <a:gd name="T59" fmla="*/ 2147483647 h 2"/>
              <a:gd name="T60" fmla="*/ 0 w 2"/>
              <a:gd name="T61" fmla="*/ 2147483647 h 2"/>
              <a:gd name="T62" fmla="*/ 0 w 2"/>
              <a:gd name="T63" fmla="*/ 2147483647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147483647 h 2"/>
              <a:gd name="T40" fmla="*/ 0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0 h 2"/>
              <a:gd name="T46" fmla="*/ 2147483647 w 2"/>
              <a:gd name="T47" fmla="*/ 0 h 2"/>
              <a:gd name="T48" fmla="*/ 2147483647 w 2"/>
              <a:gd name="T49" fmla="*/ 0 h 2"/>
              <a:gd name="T50" fmla="*/ 2147483647 w 2"/>
              <a:gd name="T51" fmla="*/ 0 h 2"/>
              <a:gd name="T52" fmla="*/ 2147483647 w 2"/>
              <a:gd name="T53" fmla="*/ 0 h 2"/>
              <a:gd name="T54" fmla="*/ 2147483647 w 2"/>
              <a:gd name="T55" fmla="*/ 0 h 2"/>
              <a:gd name="T56" fmla="*/ 2147483647 w 2"/>
              <a:gd name="T57" fmla="*/ 0 h 2"/>
              <a:gd name="T58" fmla="*/ 2147483647 w 2"/>
              <a:gd name="T59" fmla="*/ 0 h 2"/>
              <a:gd name="T60" fmla="*/ 2147483647 w 2"/>
              <a:gd name="T61" fmla="*/ 0 h 2"/>
              <a:gd name="T62" fmla="*/ 2147483647 w 2"/>
              <a:gd name="T63" fmla="*/ 0 h 2"/>
              <a:gd name="T64" fmla="*/ 2147483647 w 2"/>
              <a:gd name="T65" fmla="*/ 0 h 2"/>
              <a:gd name="T66" fmla="*/ 2147483647 w 2"/>
              <a:gd name="T67" fmla="*/ 2147483647 h 2"/>
              <a:gd name="T68" fmla="*/ 2147483647 w 2"/>
              <a:gd name="T69" fmla="*/ 0 h 2"/>
              <a:gd name="T70" fmla="*/ 2147483647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147483647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0 w 2"/>
              <a:gd name="T3" fmla="*/ 2147483647 h 3"/>
              <a:gd name="T4" fmla="*/ 2147483647 w 2"/>
              <a:gd name="T5" fmla="*/ 2147483647 h 3"/>
              <a:gd name="T6" fmla="*/ 2147483647 w 2"/>
              <a:gd name="T7" fmla="*/ 2147483647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0 w 2"/>
              <a:gd name="T19" fmla="*/ 2147483647 h 3"/>
              <a:gd name="T20" fmla="*/ 0 w 2"/>
              <a:gd name="T21" fmla="*/ 2147483647 h 3"/>
              <a:gd name="T22" fmla="*/ 0 w 2"/>
              <a:gd name="T23" fmla="*/ 0 h 3"/>
              <a:gd name="T24" fmla="*/ 0 w 2"/>
              <a:gd name="T25" fmla="*/ 2147483647 h 3"/>
              <a:gd name="T26" fmla="*/ 0 w 2"/>
              <a:gd name="T27" fmla="*/ 2147483647 h 3"/>
              <a:gd name="T28" fmla="*/ 0 w 2"/>
              <a:gd name="T29" fmla="*/ 2147483647 h 3"/>
              <a:gd name="T30" fmla="*/ 0 w 2"/>
              <a:gd name="T31" fmla="*/ 2147483647 h 3"/>
              <a:gd name="T32" fmla="*/ 0 w 2"/>
              <a:gd name="T33" fmla="*/ 2147483647 h 3"/>
              <a:gd name="T34" fmla="*/ 0 w 2"/>
              <a:gd name="T35" fmla="*/ 2147483647 h 3"/>
              <a:gd name="T36" fmla="*/ 0 w 2"/>
              <a:gd name="T37" fmla="*/ 2147483647 h 3"/>
              <a:gd name="T38" fmla="*/ 0 w 2"/>
              <a:gd name="T39" fmla="*/ 2147483647 h 3"/>
              <a:gd name="T40" fmla="*/ 0 w 2"/>
              <a:gd name="T41" fmla="*/ 2147483647 h 3"/>
              <a:gd name="T42" fmla="*/ 0 w 2"/>
              <a:gd name="T43" fmla="*/ 2147483647 h 3"/>
              <a:gd name="T44" fmla="*/ 0 w 2"/>
              <a:gd name="T45" fmla="*/ 2147483647 h 3"/>
              <a:gd name="T46" fmla="*/ 0 w 2"/>
              <a:gd name="T47" fmla="*/ 2147483647 h 3"/>
              <a:gd name="T48" fmla="*/ 0 w 2"/>
              <a:gd name="T49" fmla="*/ 2147483647 h 3"/>
              <a:gd name="T50" fmla="*/ 0 w 2"/>
              <a:gd name="T51" fmla="*/ 2147483647 h 3"/>
              <a:gd name="T52" fmla="*/ 0 w 2"/>
              <a:gd name="T53" fmla="*/ 2147483647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0 w 2"/>
              <a:gd name="T5" fmla="*/ 0 h 2"/>
              <a:gd name="T6" fmla="*/ 0 w 2"/>
              <a:gd name="T7" fmla="*/ 2147483647 h 2"/>
              <a:gd name="T8" fmla="*/ 0 w 2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9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147483647 w 2"/>
              <a:gd name="T1" fmla="*/ 0 h 2"/>
              <a:gd name="T2" fmla="*/ 2147483647 w 2"/>
              <a:gd name="T3" fmla="*/ 0 h 2"/>
              <a:gd name="T4" fmla="*/ 2147483647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147483647 h 2"/>
              <a:gd name="T12" fmla="*/ 2147483647 w 2"/>
              <a:gd name="T13" fmla="*/ 0 h 2"/>
              <a:gd name="T14" fmla="*/ 2147483647 w 2"/>
              <a:gd name="T15" fmla="*/ 0 h 2"/>
              <a:gd name="T16" fmla="*/ 2147483647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2147483647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2147483647 w 2"/>
              <a:gd name="T39" fmla="*/ 2147483647 h 2"/>
              <a:gd name="T40" fmla="*/ 2147483647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2147483647 h 2"/>
              <a:gd name="T46" fmla="*/ 2147483647 w 2"/>
              <a:gd name="T47" fmla="*/ 2147483647 h 2"/>
              <a:gd name="T48" fmla="*/ 0 w 2"/>
              <a:gd name="T49" fmla="*/ 0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2147483647 w 2"/>
              <a:gd name="T57" fmla="*/ 2147483647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0 h 2"/>
              <a:gd name="T6" fmla="*/ 2147483647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2147483647 w 2"/>
              <a:gd name="T17" fmla="*/ 0 h 2"/>
              <a:gd name="T18" fmla="*/ 2147483647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147483647 h 2"/>
              <a:gd name="T48" fmla="*/ 0 w 2"/>
              <a:gd name="T49" fmla="*/ 2147483647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147483647 w 2"/>
              <a:gd name="T1" fmla="*/ 2147483647 h 5"/>
              <a:gd name="T2" fmla="*/ 2147483647 w 2"/>
              <a:gd name="T3" fmla="*/ 2147483647 h 5"/>
              <a:gd name="T4" fmla="*/ 0 w 2"/>
              <a:gd name="T5" fmla="*/ 0 h 5"/>
              <a:gd name="T6" fmla="*/ 0 w 2"/>
              <a:gd name="T7" fmla="*/ 2147483647 h 5"/>
              <a:gd name="T8" fmla="*/ 0 w 2"/>
              <a:gd name="T9" fmla="*/ 2147483647 h 5"/>
              <a:gd name="T10" fmla="*/ 2147483647 w 2"/>
              <a:gd name="T11" fmla="*/ 2147483647 h 5"/>
              <a:gd name="T12" fmla="*/ 2147483647 w 2"/>
              <a:gd name="T13" fmla="*/ 2147483647 h 5"/>
              <a:gd name="T14" fmla="*/ 2147483647 w 2"/>
              <a:gd name="T15" fmla="*/ 2147483647 h 5"/>
              <a:gd name="T16" fmla="*/ 0 w 2"/>
              <a:gd name="T17" fmla="*/ 0 h 5"/>
              <a:gd name="T18" fmla="*/ 0 w 2"/>
              <a:gd name="T19" fmla="*/ 2147483647 h 5"/>
              <a:gd name="T20" fmla="*/ 0 w 2"/>
              <a:gd name="T21" fmla="*/ 2147483647 h 5"/>
              <a:gd name="T22" fmla="*/ 2147483647 w 2"/>
              <a:gd name="T23" fmla="*/ 2147483647 h 5"/>
              <a:gd name="T24" fmla="*/ 2147483647 w 2"/>
              <a:gd name="T25" fmla="*/ 2147483647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147483647 w 2"/>
              <a:gd name="T19" fmla="*/ 0 h 1587"/>
              <a:gd name="T20" fmla="*/ 2147483647 w 2"/>
              <a:gd name="T21" fmla="*/ 0 h 1587"/>
              <a:gd name="T22" fmla="*/ 2147483647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2147483647 w 2"/>
              <a:gd name="T31" fmla="*/ 0 h 1587"/>
              <a:gd name="T32" fmla="*/ 2147483647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2147483647 w 2"/>
              <a:gd name="T41" fmla="*/ 0 h 1587"/>
              <a:gd name="T42" fmla="*/ 2147483647 w 2"/>
              <a:gd name="T43" fmla="*/ 0 h 1587"/>
              <a:gd name="T44" fmla="*/ 2147483647 w 2"/>
              <a:gd name="T45" fmla="*/ 0 h 1587"/>
              <a:gd name="T46" fmla="*/ 2147483647 w 2"/>
              <a:gd name="T47" fmla="*/ 0 h 1587"/>
              <a:gd name="T48" fmla="*/ 2147483647 w 2"/>
              <a:gd name="T49" fmla="*/ 0 h 1587"/>
              <a:gd name="T50" fmla="*/ 2147483647 w 2"/>
              <a:gd name="T51" fmla="*/ 0 h 1587"/>
              <a:gd name="T52" fmla="*/ 2147483647 w 2"/>
              <a:gd name="T53" fmla="*/ 0 h 1587"/>
              <a:gd name="T54" fmla="*/ 2147483647 w 2"/>
              <a:gd name="T55" fmla="*/ 0 h 1587"/>
              <a:gd name="T56" fmla="*/ 2147483647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11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2147483647 w 2"/>
              <a:gd name="T3" fmla="*/ 0 h 3"/>
              <a:gd name="T4" fmla="*/ 2147483647 w 2"/>
              <a:gd name="T5" fmla="*/ 0 h 3"/>
              <a:gd name="T6" fmla="*/ 2147483647 w 2"/>
              <a:gd name="T7" fmla="*/ 0 h 3"/>
              <a:gd name="T8" fmla="*/ 2147483647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2147483647 w 2"/>
              <a:gd name="T19" fmla="*/ 0 h 3"/>
              <a:gd name="T20" fmla="*/ 2147483647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2147483647 h 3"/>
              <a:gd name="T40" fmla="*/ 0 w 2"/>
              <a:gd name="T41" fmla="*/ 2147483647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11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11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2147483647 w 2"/>
              <a:gd name="T25" fmla="*/ 2147483647 h 2"/>
              <a:gd name="T26" fmla="*/ 2147483647 w 2"/>
              <a:gd name="T27" fmla="*/ 2147483647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147483647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147483647 h 2"/>
              <a:gd name="T50" fmla="*/ 2147483647 w 2"/>
              <a:gd name="T51" fmla="*/ 2147483647 h 2"/>
              <a:gd name="T52" fmla="*/ 2147483647 w 2"/>
              <a:gd name="T53" fmla="*/ 0 h 2"/>
              <a:gd name="T54" fmla="*/ 2147483647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147483647 h 2"/>
              <a:gd name="T62" fmla="*/ 0 w 2"/>
              <a:gd name="T63" fmla="*/ 2147483647 h 2"/>
              <a:gd name="T64" fmla="*/ 2147483647 w 2"/>
              <a:gd name="T65" fmla="*/ 2147483647 h 2"/>
              <a:gd name="T66" fmla="*/ 2147483647 w 2"/>
              <a:gd name="T67" fmla="*/ 2147483647 h 2"/>
              <a:gd name="T68" fmla="*/ 0 w 2"/>
              <a:gd name="T69" fmla="*/ 2147483647 h 2"/>
              <a:gd name="T70" fmla="*/ 0 w 2"/>
              <a:gd name="T71" fmla="*/ 2147483647 h 2"/>
              <a:gd name="T72" fmla="*/ 0 w 2"/>
              <a:gd name="T73" fmla="*/ 2147483647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12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12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12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12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12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12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13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170" name="ClipArt Placeholder 9"/>
          <p:cNvSpPr>
            <a:spLocks noGrp="1"/>
          </p:cNvSpPr>
          <p:nvPr>
            <p:ph type="clipArt" sz="quarter" idx="49"/>
          </p:nvPr>
        </p:nvSpPr>
        <p:spPr>
          <a:xfrm>
            <a:off x="341834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177" name="ClipArt Placeholder 9"/>
          <p:cNvSpPr>
            <a:spLocks noGrp="1"/>
          </p:cNvSpPr>
          <p:nvPr>
            <p:ph type="clipArt" sz="quarter" idx="56"/>
          </p:nvPr>
        </p:nvSpPr>
        <p:spPr>
          <a:xfrm>
            <a:off x="2093047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184" name="ClipArt Placeholder 9"/>
          <p:cNvSpPr>
            <a:spLocks noGrp="1"/>
          </p:cNvSpPr>
          <p:nvPr>
            <p:ph type="clipArt" sz="quarter" idx="63"/>
          </p:nvPr>
        </p:nvSpPr>
        <p:spPr>
          <a:xfrm>
            <a:off x="3844259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191" name="ClipArt Placeholder 9"/>
          <p:cNvSpPr>
            <a:spLocks noGrp="1"/>
          </p:cNvSpPr>
          <p:nvPr>
            <p:ph type="clipArt" sz="quarter" idx="70"/>
          </p:nvPr>
        </p:nvSpPr>
        <p:spPr>
          <a:xfrm>
            <a:off x="5595471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198" name="ClipArt Placeholder 9"/>
          <p:cNvSpPr>
            <a:spLocks noGrp="1"/>
          </p:cNvSpPr>
          <p:nvPr>
            <p:ph type="clipArt" sz="quarter" idx="77"/>
          </p:nvPr>
        </p:nvSpPr>
        <p:spPr>
          <a:xfrm>
            <a:off x="7346684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668193"/>
          </a:xfrm>
        </p:spPr>
        <p:txBody>
          <a:bodyPr/>
          <a:lstStyle>
            <a:lvl1pPr>
              <a:defRPr b="0" i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1" name="Text Placeholder 2"/>
          <p:cNvSpPr>
            <a:spLocks noGrp="1"/>
          </p:cNvSpPr>
          <p:nvPr>
            <p:ph type="body" sz="quarter" idx="50"/>
          </p:nvPr>
        </p:nvSpPr>
        <p:spPr>
          <a:xfrm>
            <a:off x="60349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2" name="Picture Placeholder 4"/>
          <p:cNvSpPr>
            <a:spLocks noGrp="1"/>
          </p:cNvSpPr>
          <p:nvPr>
            <p:ph type="pic" sz="quarter" idx="51"/>
          </p:nvPr>
        </p:nvSpPr>
        <p:spPr>
          <a:xfrm>
            <a:off x="476491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73" name="Text Placeholder 2"/>
          <p:cNvSpPr>
            <a:spLocks noGrp="1"/>
          </p:cNvSpPr>
          <p:nvPr>
            <p:ph type="body" sz="quarter" idx="52"/>
          </p:nvPr>
        </p:nvSpPr>
        <p:spPr>
          <a:xfrm>
            <a:off x="465099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4" name="Text Placeholder 2"/>
          <p:cNvSpPr>
            <a:spLocks noGrp="1"/>
          </p:cNvSpPr>
          <p:nvPr>
            <p:ph type="body" sz="quarter" idx="53"/>
          </p:nvPr>
        </p:nvSpPr>
        <p:spPr>
          <a:xfrm>
            <a:off x="465099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5" name="Text Placeholder 2"/>
          <p:cNvSpPr>
            <a:spLocks noGrp="1"/>
          </p:cNvSpPr>
          <p:nvPr>
            <p:ph type="body" sz="quarter" idx="54"/>
          </p:nvPr>
        </p:nvSpPr>
        <p:spPr>
          <a:xfrm>
            <a:off x="465099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6" name="Text Placeholder 2"/>
          <p:cNvSpPr>
            <a:spLocks noGrp="1"/>
          </p:cNvSpPr>
          <p:nvPr>
            <p:ph type="body" sz="quarter" idx="55"/>
          </p:nvPr>
        </p:nvSpPr>
        <p:spPr>
          <a:xfrm>
            <a:off x="465099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8" name="Text Placeholder 2"/>
          <p:cNvSpPr>
            <a:spLocks noGrp="1"/>
          </p:cNvSpPr>
          <p:nvPr>
            <p:ph type="body" sz="quarter" idx="57"/>
          </p:nvPr>
        </p:nvSpPr>
        <p:spPr>
          <a:xfrm>
            <a:off x="23215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9" name="Picture Placeholder 4"/>
          <p:cNvSpPr>
            <a:spLocks noGrp="1"/>
          </p:cNvSpPr>
          <p:nvPr>
            <p:ph type="pic" sz="quarter" idx="58"/>
          </p:nvPr>
        </p:nvSpPr>
        <p:spPr>
          <a:xfrm>
            <a:off x="2194508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80" name="Text Placeholder 2"/>
          <p:cNvSpPr>
            <a:spLocks noGrp="1"/>
          </p:cNvSpPr>
          <p:nvPr>
            <p:ph type="body" sz="quarter" idx="59"/>
          </p:nvPr>
        </p:nvSpPr>
        <p:spPr>
          <a:xfrm>
            <a:off x="2183116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1" name="Text Placeholder 2"/>
          <p:cNvSpPr>
            <a:spLocks noGrp="1"/>
          </p:cNvSpPr>
          <p:nvPr>
            <p:ph type="body" sz="quarter" idx="60"/>
          </p:nvPr>
        </p:nvSpPr>
        <p:spPr>
          <a:xfrm>
            <a:off x="2183116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2" name="Text Placeholder 2"/>
          <p:cNvSpPr>
            <a:spLocks noGrp="1"/>
          </p:cNvSpPr>
          <p:nvPr>
            <p:ph type="body" sz="quarter" idx="61"/>
          </p:nvPr>
        </p:nvSpPr>
        <p:spPr>
          <a:xfrm>
            <a:off x="2183116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3" name="Text Placeholder 2"/>
          <p:cNvSpPr>
            <a:spLocks noGrp="1"/>
          </p:cNvSpPr>
          <p:nvPr>
            <p:ph type="body" sz="quarter" idx="62"/>
          </p:nvPr>
        </p:nvSpPr>
        <p:spPr>
          <a:xfrm>
            <a:off x="2183116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5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101439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6" name="Picture Placeholder 4"/>
          <p:cNvSpPr>
            <a:spLocks noGrp="1"/>
          </p:cNvSpPr>
          <p:nvPr>
            <p:ph type="pic" sz="quarter" idx="65"/>
          </p:nvPr>
        </p:nvSpPr>
        <p:spPr>
          <a:xfrm>
            <a:off x="3974439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87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3963047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8" name="Text Placeholder 2"/>
          <p:cNvSpPr>
            <a:spLocks noGrp="1"/>
          </p:cNvSpPr>
          <p:nvPr>
            <p:ph type="body" sz="quarter" idx="67"/>
          </p:nvPr>
        </p:nvSpPr>
        <p:spPr>
          <a:xfrm>
            <a:off x="3963047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9" name="Text Placeholder 2"/>
          <p:cNvSpPr>
            <a:spLocks noGrp="1"/>
          </p:cNvSpPr>
          <p:nvPr>
            <p:ph type="body" sz="quarter" idx="68"/>
          </p:nvPr>
        </p:nvSpPr>
        <p:spPr>
          <a:xfrm>
            <a:off x="3963047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0" name="Text Placeholder 2"/>
          <p:cNvSpPr>
            <a:spLocks noGrp="1"/>
          </p:cNvSpPr>
          <p:nvPr>
            <p:ph type="body" sz="quarter" idx="69"/>
          </p:nvPr>
        </p:nvSpPr>
        <p:spPr>
          <a:xfrm>
            <a:off x="3963047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2" name="Text Placeholder 2"/>
          <p:cNvSpPr>
            <a:spLocks noGrp="1"/>
          </p:cNvSpPr>
          <p:nvPr>
            <p:ph type="body" sz="quarter" idx="71"/>
          </p:nvPr>
        </p:nvSpPr>
        <p:spPr>
          <a:xfrm>
            <a:off x="58631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3" name="Picture Placeholder 4"/>
          <p:cNvSpPr>
            <a:spLocks noGrp="1"/>
          </p:cNvSpPr>
          <p:nvPr>
            <p:ph type="pic" sz="quarter" idx="72"/>
          </p:nvPr>
        </p:nvSpPr>
        <p:spPr>
          <a:xfrm>
            <a:off x="5736108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94" name="Text Placeholder 2"/>
          <p:cNvSpPr>
            <a:spLocks noGrp="1"/>
          </p:cNvSpPr>
          <p:nvPr>
            <p:ph type="body" sz="quarter" idx="73"/>
          </p:nvPr>
        </p:nvSpPr>
        <p:spPr>
          <a:xfrm>
            <a:off x="5724716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5" name="Text Placeholder 2"/>
          <p:cNvSpPr>
            <a:spLocks noGrp="1"/>
          </p:cNvSpPr>
          <p:nvPr>
            <p:ph type="body" sz="quarter" idx="74"/>
          </p:nvPr>
        </p:nvSpPr>
        <p:spPr>
          <a:xfrm>
            <a:off x="5724716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6" name="Text Placeholder 2"/>
          <p:cNvSpPr>
            <a:spLocks noGrp="1"/>
          </p:cNvSpPr>
          <p:nvPr>
            <p:ph type="body" sz="quarter" idx="75"/>
          </p:nvPr>
        </p:nvSpPr>
        <p:spPr>
          <a:xfrm>
            <a:off x="5724716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7" name="Text Placeholder 2"/>
          <p:cNvSpPr>
            <a:spLocks noGrp="1"/>
          </p:cNvSpPr>
          <p:nvPr>
            <p:ph type="body" sz="quarter" idx="76"/>
          </p:nvPr>
        </p:nvSpPr>
        <p:spPr>
          <a:xfrm>
            <a:off x="5724716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9" name="Text Placeholder 2"/>
          <p:cNvSpPr>
            <a:spLocks noGrp="1"/>
          </p:cNvSpPr>
          <p:nvPr>
            <p:ph type="body" sz="quarter" idx="78"/>
          </p:nvPr>
        </p:nvSpPr>
        <p:spPr>
          <a:xfrm>
            <a:off x="763646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0" name="Picture Placeholder 4"/>
          <p:cNvSpPr>
            <a:spLocks noGrp="1"/>
          </p:cNvSpPr>
          <p:nvPr>
            <p:ph type="pic" sz="quarter" idx="79"/>
          </p:nvPr>
        </p:nvSpPr>
        <p:spPr>
          <a:xfrm>
            <a:off x="7509461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01" name="Text Placeholder 2"/>
          <p:cNvSpPr>
            <a:spLocks noGrp="1"/>
          </p:cNvSpPr>
          <p:nvPr>
            <p:ph type="body" sz="quarter" idx="80"/>
          </p:nvPr>
        </p:nvSpPr>
        <p:spPr>
          <a:xfrm>
            <a:off x="7498069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2" name="Text Placeholder 2"/>
          <p:cNvSpPr>
            <a:spLocks noGrp="1"/>
          </p:cNvSpPr>
          <p:nvPr>
            <p:ph type="body" sz="quarter" idx="81"/>
          </p:nvPr>
        </p:nvSpPr>
        <p:spPr>
          <a:xfrm>
            <a:off x="7498069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3" name="Text Placeholder 2"/>
          <p:cNvSpPr>
            <a:spLocks noGrp="1"/>
          </p:cNvSpPr>
          <p:nvPr>
            <p:ph type="body" sz="quarter" idx="82"/>
          </p:nvPr>
        </p:nvSpPr>
        <p:spPr>
          <a:xfrm>
            <a:off x="7498069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4" name="Text Placeholder 2"/>
          <p:cNvSpPr>
            <a:spLocks noGrp="1"/>
          </p:cNvSpPr>
          <p:nvPr>
            <p:ph type="body" sz="quarter" idx="83"/>
          </p:nvPr>
        </p:nvSpPr>
        <p:spPr>
          <a:xfrm>
            <a:off x="7498069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5" name="ClipArt Placeholder 9"/>
          <p:cNvSpPr>
            <a:spLocks noGrp="1"/>
          </p:cNvSpPr>
          <p:nvPr>
            <p:ph type="clipArt" sz="quarter" idx="84"/>
          </p:nvPr>
        </p:nvSpPr>
        <p:spPr>
          <a:xfrm>
            <a:off x="349091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206" name="ClipArt Placeholder 9"/>
          <p:cNvSpPr>
            <a:spLocks noGrp="1"/>
          </p:cNvSpPr>
          <p:nvPr>
            <p:ph type="clipArt" sz="quarter" idx="85"/>
          </p:nvPr>
        </p:nvSpPr>
        <p:spPr>
          <a:xfrm>
            <a:off x="2100304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207" name="ClipArt Placeholder 9"/>
          <p:cNvSpPr>
            <a:spLocks noGrp="1"/>
          </p:cNvSpPr>
          <p:nvPr>
            <p:ph type="clipArt" sz="quarter" idx="86"/>
          </p:nvPr>
        </p:nvSpPr>
        <p:spPr>
          <a:xfrm>
            <a:off x="3851516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208" name="ClipArt Placeholder 9"/>
          <p:cNvSpPr>
            <a:spLocks noGrp="1"/>
          </p:cNvSpPr>
          <p:nvPr>
            <p:ph type="clipArt" sz="quarter" idx="87"/>
          </p:nvPr>
        </p:nvSpPr>
        <p:spPr>
          <a:xfrm>
            <a:off x="5602728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209" name="ClipArt Placeholder 9"/>
          <p:cNvSpPr>
            <a:spLocks noGrp="1"/>
          </p:cNvSpPr>
          <p:nvPr>
            <p:ph type="clipArt" sz="quarter" idx="88"/>
          </p:nvPr>
        </p:nvSpPr>
        <p:spPr>
          <a:xfrm>
            <a:off x="7353941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dirty="0" smtClean="0"/>
              <a:t>Click icon to add clip art</a:t>
            </a:r>
            <a:endParaRPr lang="en-US" noProof="0" dirty="0"/>
          </a:p>
        </p:txBody>
      </p:sp>
      <p:sp>
        <p:nvSpPr>
          <p:cNvPr id="210" name="Text Placeholder 2"/>
          <p:cNvSpPr>
            <a:spLocks noGrp="1"/>
          </p:cNvSpPr>
          <p:nvPr>
            <p:ph type="body" sz="quarter" idx="89"/>
          </p:nvPr>
        </p:nvSpPr>
        <p:spPr>
          <a:xfrm>
            <a:off x="61074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1" name="Picture Placeholder 4"/>
          <p:cNvSpPr>
            <a:spLocks noGrp="1"/>
          </p:cNvSpPr>
          <p:nvPr>
            <p:ph type="pic" sz="quarter" idx="90"/>
          </p:nvPr>
        </p:nvSpPr>
        <p:spPr>
          <a:xfrm>
            <a:off x="483748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12" name="Text Placeholder 2"/>
          <p:cNvSpPr>
            <a:spLocks noGrp="1"/>
          </p:cNvSpPr>
          <p:nvPr>
            <p:ph type="body" sz="quarter" idx="91"/>
          </p:nvPr>
        </p:nvSpPr>
        <p:spPr>
          <a:xfrm>
            <a:off x="472356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3" name="Text Placeholder 2"/>
          <p:cNvSpPr>
            <a:spLocks noGrp="1"/>
          </p:cNvSpPr>
          <p:nvPr>
            <p:ph type="body" sz="quarter" idx="92"/>
          </p:nvPr>
        </p:nvSpPr>
        <p:spPr>
          <a:xfrm>
            <a:off x="472356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4" name="Text Placeholder 2"/>
          <p:cNvSpPr>
            <a:spLocks noGrp="1"/>
          </p:cNvSpPr>
          <p:nvPr>
            <p:ph type="body" sz="quarter" idx="93"/>
          </p:nvPr>
        </p:nvSpPr>
        <p:spPr>
          <a:xfrm>
            <a:off x="472356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5" name="Text Placeholder 2"/>
          <p:cNvSpPr>
            <a:spLocks noGrp="1"/>
          </p:cNvSpPr>
          <p:nvPr>
            <p:ph type="body" sz="quarter" idx="94"/>
          </p:nvPr>
        </p:nvSpPr>
        <p:spPr>
          <a:xfrm>
            <a:off x="472356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6" name="Text Placeholder 2"/>
          <p:cNvSpPr>
            <a:spLocks noGrp="1"/>
          </p:cNvSpPr>
          <p:nvPr>
            <p:ph type="body" sz="quarter" idx="95"/>
          </p:nvPr>
        </p:nvSpPr>
        <p:spPr>
          <a:xfrm>
            <a:off x="23287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7" name="Picture Placeholder 4"/>
          <p:cNvSpPr>
            <a:spLocks noGrp="1"/>
          </p:cNvSpPr>
          <p:nvPr>
            <p:ph type="pic" sz="quarter" idx="96"/>
          </p:nvPr>
        </p:nvSpPr>
        <p:spPr>
          <a:xfrm>
            <a:off x="2201765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18" name="Text Placeholder 2"/>
          <p:cNvSpPr>
            <a:spLocks noGrp="1"/>
          </p:cNvSpPr>
          <p:nvPr>
            <p:ph type="body" sz="quarter" idx="97"/>
          </p:nvPr>
        </p:nvSpPr>
        <p:spPr>
          <a:xfrm>
            <a:off x="2190373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9" name="Text Placeholder 2"/>
          <p:cNvSpPr>
            <a:spLocks noGrp="1"/>
          </p:cNvSpPr>
          <p:nvPr>
            <p:ph type="body" sz="quarter" idx="98"/>
          </p:nvPr>
        </p:nvSpPr>
        <p:spPr>
          <a:xfrm>
            <a:off x="2190373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0" name="Text Placeholder 2"/>
          <p:cNvSpPr>
            <a:spLocks noGrp="1"/>
          </p:cNvSpPr>
          <p:nvPr>
            <p:ph type="body" sz="quarter" idx="99"/>
          </p:nvPr>
        </p:nvSpPr>
        <p:spPr>
          <a:xfrm>
            <a:off x="2190373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1" name="Text Placeholder 2"/>
          <p:cNvSpPr>
            <a:spLocks noGrp="1"/>
          </p:cNvSpPr>
          <p:nvPr>
            <p:ph type="body" sz="quarter" idx="100"/>
          </p:nvPr>
        </p:nvSpPr>
        <p:spPr>
          <a:xfrm>
            <a:off x="2190373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2" name="Text Placeholder 2"/>
          <p:cNvSpPr>
            <a:spLocks noGrp="1"/>
          </p:cNvSpPr>
          <p:nvPr>
            <p:ph type="body" sz="quarter" idx="101"/>
          </p:nvPr>
        </p:nvSpPr>
        <p:spPr>
          <a:xfrm>
            <a:off x="4108696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3" name="Picture Placeholder 4"/>
          <p:cNvSpPr>
            <a:spLocks noGrp="1"/>
          </p:cNvSpPr>
          <p:nvPr>
            <p:ph type="pic" sz="quarter" idx="102"/>
          </p:nvPr>
        </p:nvSpPr>
        <p:spPr>
          <a:xfrm>
            <a:off x="3981696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24" name="Text Placeholder 2"/>
          <p:cNvSpPr>
            <a:spLocks noGrp="1"/>
          </p:cNvSpPr>
          <p:nvPr>
            <p:ph type="body" sz="quarter" idx="103"/>
          </p:nvPr>
        </p:nvSpPr>
        <p:spPr>
          <a:xfrm>
            <a:off x="3970304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5" name="Text Placeholder 2"/>
          <p:cNvSpPr>
            <a:spLocks noGrp="1"/>
          </p:cNvSpPr>
          <p:nvPr>
            <p:ph type="body" sz="quarter" idx="104"/>
          </p:nvPr>
        </p:nvSpPr>
        <p:spPr>
          <a:xfrm>
            <a:off x="3970304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6" name="Text Placeholder 2"/>
          <p:cNvSpPr>
            <a:spLocks noGrp="1"/>
          </p:cNvSpPr>
          <p:nvPr>
            <p:ph type="body" sz="quarter" idx="105"/>
          </p:nvPr>
        </p:nvSpPr>
        <p:spPr>
          <a:xfrm>
            <a:off x="3970304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7" name="Text Placeholder 2"/>
          <p:cNvSpPr>
            <a:spLocks noGrp="1"/>
          </p:cNvSpPr>
          <p:nvPr>
            <p:ph type="body" sz="quarter" idx="106"/>
          </p:nvPr>
        </p:nvSpPr>
        <p:spPr>
          <a:xfrm>
            <a:off x="3970304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8" name="Text Placeholder 2"/>
          <p:cNvSpPr>
            <a:spLocks noGrp="1"/>
          </p:cNvSpPr>
          <p:nvPr>
            <p:ph type="body" sz="quarter" idx="107"/>
          </p:nvPr>
        </p:nvSpPr>
        <p:spPr>
          <a:xfrm>
            <a:off x="58703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9" name="Picture Placeholder 4"/>
          <p:cNvSpPr>
            <a:spLocks noGrp="1"/>
          </p:cNvSpPr>
          <p:nvPr>
            <p:ph type="pic" sz="quarter" idx="108"/>
          </p:nvPr>
        </p:nvSpPr>
        <p:spPr>
          <a:xfrm>
            <a:off x="5743365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30" name="Text Placeholder 2"/>
          <p:cNvSpPr>
            <a:spLocks noGrp="1"/>
          </p:cNvSpPr>
          <p:nvPr>
            <p:ph type="body" sz="quarter" idx="109"/>
          </p:nvPr>
        </p:nvSpPr>
        <p:spPr>
          <a:xfrm>
            <a:off x="5731973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1" name="Text Placeholder 2"/>
          <p:cNvSpPr>
            <a:spLocks noGrp="1"/>
          </p:cNvSpPr>
          <p:nvPr>
            <p:ph type="body" sz="quarter" idx="110"/>
          </p:nvPr>
        </p:nvSpPr>
        <p:spPr>
          <a:xfrm>
            <a:off x="5731973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2" name="Text Placeholder 2"/>
          <p:cNvSpPr>
            <a:spLocks noGrp="1"/>
          </p:cNvSpPr>
          <p:nvPr>
            <p:ph type="body" sz="quarter" idx="111"/>
          </p:nvPr>
        </p:nvSpPr>
        <p:spPr>
          <a:xfrm>
            <a:off x="5731973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3" name="Text Placeholder 2"/>
          <p:cNvSpPr>
            <a:spLocks noGrp="1"/>
          </p:cNvSpPr>
          <p:nvPr>
            <p:ph type="body" sz="quarter" idx="112"/>
          </p:nvPr>
        </p:nvSpPr>
        <p:spPr>
          <a:xfrm>
            <a:off x="5731973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4" name="Text Placeholder 2"/>
          <p:cNvSpPr>
            <a:spLocks noGrp="1"/>
          </p:cNvSpPr>
          <p:nvPr>
            <p:ph type="body" sz="quarter" idx="113"/>
          </p:nvPr>
        </p:nvSpPr>
        <p:spPr>
          <a:xfrm>
            <a:off x="764371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5" name="Picture Placeholder 4"/>
          <p:cNvSpPr>
            <a:spLocks noGrp="1"/>
          </p:cNvSpPr>
          <p:nvPr>
            <p:ph type="pic" sz="quarter" idx="114"/>
          </p:nvPr>
        </p:nvSpPr>
        <p:spPr>
          <a:xfrm>
            <a:off x="7516718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236" name="Text Placeholder 2"/>
          <p:cNvSpPr>
            <a:spLocks noGrp="1"/>
          </p:cNvSpPr>
          <p:nvPr>
            <p:ph type="body" sz="quarter" idx="115"/>
          </p:nvPr>
        </p:nvSpPr>
        <p:spPr>
          <a:xfrm>
            <a:off x="7505326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7" name="Text Placeholder 2"/>
          <p:cNvSpPr>
            <a:spLocks noGrp="1"/>
          </p:cNvSpPr>
          <p:nvPr>
            <p:ph type="body" sz="quarter" idx="116"/>
          </p:nvPr>
        </p:nvSpPr>
        <p:spPr>
          <a:xfrm>
            <a:off x="7505326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8" name="Text Placeholder 2"/>
          <p:cNvSpPr>
            <a:spLocks noGrp="1"/>
          </p:cNvSpPr>
          <p:nvPr>
            <p:ph type="body" sz="quarter" idx="117"/>
          </p:nvPr>
        </p:nvSpPr>
        <p:spPr>
          <a:xfrm>
            <a:off x="7505326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9" name="Text Placeholder 2"/>
          <p:cNvSpPr>
            <a:spLocks noGrp="1"/>
          </p:cNvSpPr>
          <p:nvPr>
            <p:ph type="body" sz="quarter" idx="118"/>
          </p:nvPr>
        </p:nvSpPr>
        <p:spPr>
          <a:xfrm>
            <a:off x="7505326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1" name="Footer Placeholder 6"/>
          <p:cNvSpPr>
            <a:spLocks noGrp="1"/>
          </p:cNvSpPr>
          <p:nvPr>
            <p:ph type="ftr" sz="quarter" idx="1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  <p:sp>
        <p:nvSpPr>
          <p:cNvPr id="132" name="Slide Number Placeholder 7"/>
          <p:cNvSpPr>
            <a:spLocks noGrp="1"/>
          </p:cNvSpPr>
          <p:nvPr>
            <p:ph type="sldNum" sz="quarter" idx="1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59073-AD25-4688-BA5E-C4B1D34F76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990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136106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110480" y="3200401"/>
            <a:ext cx="362712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100638" y="3982720"/>
            <a:ext cx="3647122" cy="1767839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A4F92-3B3B-41E4-A424-04F742E50A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185112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175250" y="5302250"/>
            <a:ext cx="3968750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>
            <a:lvl1pPr algn="ctr">
              <a:defRPr baseline="0"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10480" y="3200401"/>
            <a:ext cx="362712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100638" y="3982720"/>
            <a:ext cx="3647122" cy="1767839"/>
          </a:xfrm>
        </p:spPr>
        <p:txBody>
          <a:bodyPr/>
          <a:lstStyle>
            <a:lvl1pPr>
              <a:defRPr b="1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57325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32417"/>
            <a:ext cx="8445500" cy="5069416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930AB-2CD7-4240-A3F2-6E0B6799F5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1120869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ha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47233"/>
            <a:ext cx="4159249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F6406-F38B-421A-953C-DD2140CB02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095137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47233"/>
            <a:ext cx="4159249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139AF0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6" y="372321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9C92F-EFE6-489E-BE5F-28408E8148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03179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8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9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2147483647 w 2"/>
              <a:gd name="T15" fmla="*/ 2147483647 h 2"/>
              <a:gd name="T16" fmla="*/ 2147483647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2147483647 w 2"/>
              <a:gd name="T29" fmla="*/ 2147483647 h 2"/>
              <a:gd name="T30" fmla="*/ 2147483647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2147483647 h 2"/>
              <a:gd name="T36" fmla="*/ 2147483647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2147483647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2147483647 w 2"/>
              <a:gd name="T63" fmla="*/ 2147483647 h 2"/>
              <a:gd name="T64" fmla="*/ 0 w 2"/>
              <a:gd name="T65" fmla="*/ 2147483647 h 2"/>
              <a:gd name="T66" fmla="*/ 0 w 2"/>
              <a:gd name="T67" fmla="*/ 2147483647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2147483647 w 2"/>
              <a:gd name="T13" fmla="*/ 0 h 2"/>
              <a:gd name="T14" fmla="*/ 2147483647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2147483647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2147483647 w 2"/>
              <a:gd name="T53" fmla="*/ 2147483647 h 2"/>
              <a:gd name="T54" fmla="*/ 2147483647 w 2"/>
              <a:gd name="T55" fmla="*/ 2147483647 h 2"/>
              <a:gd name="T56" fmla="*/ 2147483647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147483647 w 2"/>
              <a:gd name="T1" fmla="*/ 2147483647 h 4"/>
              <a:gd name="T2" fmla="*/ 2147483647 w 2"/>
              <a:gd name="T3" fmla="*/ 2147483647 h 4"/>
              <a:gd name="T4" fmla="*/ 2147483647 w 2"/>
              <a:gd name="T5" fmla="*/ 2147483647 h 4"/>
              <a:gd name="T6" fmla="*/ 2147483647 w 2"/>
              <a:gd name="T7" fmla="*/ 2147483647 h 4"/>
              <a:gd name="T8" fmla="*/ 2147483647 w 2"/>
              <a:gd name="T9" fmla="*/ 0 h 4"/>
              <a:gd name="T10" fmla="*/ 2147483647 w 2"/>
              <a:gd name="T11" fmla="*/ 0 h 4"/>
              <a:gd name="T12" fmla="*/ 2147483647 w 2"/>
              <a:gd name="T13" fmla="*/ 0 h 4"/>
              <a:gd name="T14" fmla="*/ 0 w 2"/>
              <a:gd name="T15" fmla="*/ 2147483647 h 4"/>
              <a:gd name="T16" fmla="*/ 2147483647 w 2"/>
              <a:gd name="T17" fmla="*/ 2147483647 h 4"/>
              <a:gd name="T18" fmla="*/ 2147483647 w 2"/>
              <a:gd name="T19" fmla="*/ 2147483647 h 4"/>
              <a:gd name="T20" fmla="*/ 2147483647 w 2"/>
              <a:gd name="T21" fmla="*/ 2147483647 h 4"/>
              <a:gd name="T22" fmla="*/ 2147483647 w 2"/>
              <a:gd name="T23" fmla="*/ 0 h 4"/>
              <a:gd name="T24" fmla="*/ 2147483647 w 2"/>
              <a:gd name="T25" fmla="*/ 2147483647 h 4"/>
              <a:gd name="T26" fmla="*/ 2147483647 w 2"/>
              <a:gd name="T27" fmla="*/ 2147483647 h 4"/>
              <a:gd name="T28" fmla="*/ 2147483647 w 2"/>
              <a:gd name="T29" fmla="*/ 2147483647 h 4"/>
              <a:gd name="T30" fmla="*/ 2147483647 w 2"/>
              <a:gd name="T31" fmla="*/ 2147483647 h 4"/>
              <a:gd name="T32" fmla="*/ 2147483647 w 2"/>
              <a:gd name="T33" fmla="*/ 2147483647 h 4"/>
              <a:gd name="T34" fmla="*/ 2147483647 w 2"/>
              <a:gd name="T35" fmla="*/ 2147483647 h 4"/>
              <a:gd name="T36" fmla="*/ 2147483647 w 2"/>
              <a:gd name="T37" fmla="*/ 2147483647 h 4"/>
              <a:gd name="T38" fmla="*/ 2147483647 w 2"/>
              <a:gd name="T39" fmla="*/ 2147483647 h 4"/>
              <a:gd name="T40" fmla="*/ 2147483647 w 2"/>
              <a:gd name="T41" fmla="*/ 2147483647 h 4"/>
              <a:gd name="T42" fmla="*/ 2147483647 w 2"/>
              <a:gd name="T43" fmla="*/ 2147483647 h 4"/>
              <a:gd name="T44" fmla="*/ 2147483647 w 2"/>
              <a:gd name="T45" fmla="*/ 2147483647 h 4"/>
              <a:gd name="T46" fmla="*/ 2147483647 w 2"/>
              <a:gd name="T47" fmla="*/ 2147483647 h 4"/>
              <a:gd name="T48" fmla="*/ 2147483647 w 2"/>
              <a:gd name="T49" fmla="*/ 2147483647 h 4"/>
              <a:gd name="T50" fmla="*/ 2147483647 w 2"/>
              <a:gd name="T51" fmla="*/ 2147483647 h 4"/>
              <a:gd name="T52" fmla="*/ 0 w 2"/>
              <a:gd name="T53" fmla="*/ 2147483647 h 4"/>
              <a:gd name="T54" fmla="*/ 2147483647 w 2"/>
              <a:gd name="T55" fmla="*/ 2147483647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2147483647 h 4"/>
              <a:gd name="T2" fmla="*/ 0 w 1587"/>
              <a:gd name="T3" fmla="*/ 2147483647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147483647 h 4"/>
              <a:gd name="T10" fmla="*/ 0 w 1587"/>
              <a:gd name="T11" fmla="*/ 2147483647 h 4"/>
              <a:gd name="T12" fmla="*/ 0 w 1587"/>
              <a:gd name="T13" fmla="*/ 2147483647 h 4"/>
              <a:gd name="T14" fmla="*/ 0 w 1587"/>
              <a:gd name="T15" fmla="*/ 2147483647 h 4"/>
              <a:gd name="T16" fmla="*/ 0 w 1587"/>
              <a:gd name="T17" fmla="*/ 2147483647 h 4"/>
              <a:gd name="T18" fmla="*/ 0 w 1587"/>
              <a:gd name="T19" fmla="*/ 2147483647 h 4"/>
              <a:gd name="T20" fmla="*/ 0 w 1587"/>
              <a:gd name="T21" fmla="*/ 2147483647 h 4"/>
              <a:gd name="T22" fmla="*/ 0 w 1587"/>
              <a:gd name="T23" fmla="*/ 2147483647 h 4"/>
              <a:gd name="T24" fmla="*/ 0 w 1587"/>
              <a:gd name="T25" fmla="*/ 2147483647 h 4"/>
              <a:gd name="T26" fmla="*/ 0 w 1587"/>
              <a:gd name="T27" fmla="*/ 2147483647 h 4"/>
              <a:gd name="T28" fmla="*/ 0 w 1587"/>
              <a:gd name="T29" fmla="*/ 2147483647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0 h 2"/>
              <a:gd name="T4" fmla="*/ 2147483647 w 2"/>
              <a:gd name="T5" fmla="*/ 0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0 h 2"/>
              <a:gd name="T30" fmla="*/ 0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0 h 2"/>
              <a:gd name="T36" fmla="*/ 0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0 h 2"/>
              <a:gd name="T4" fmla="*/ 0 w 1587"/>
              <a:gd name="T5" fmla="*/ 2147483647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147483647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147483647 h 2"/>
              <a:gd name="T10" fmla="*/ 2147483647 w 2"/>
              <a:gd name="T11" fmla="*/ 2147483647 h 2"/>
              <a:gd name="T12" fmla="*/ 2147483647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2147483647 h 2"/>
              <a:gd name="T12" fmla="*/ 2147483647 w 2"/>
              <a:gd name="T13" fmla="*/ 2147483647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2147483647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147483647 w 4"/>
              <a:gd name="T1" fmla="*/ 2147483647 h 2"/>
              <a:gd name="T2" fmla="*/ 2147483647 w 4"/>
              <a:gd name="T3" fmla="*/ 2147483647 h 2"/>
              <a:gd name="T4" fmla="*/ 2147483647 w 4"/>
              <a:gd name="T5" fmla="*/ 2147483647 h 2"/>
              <a:gd name="T6" fmla="*/ 2147483647 w 4"/>
              <a:gd name="T7" fmla="*/ 0 h 2"/>
              <a:gd name="T8" fmla="*/ 2147483647 w 4"/>
              <a:gd name="T9" fmla="*/ 0 h 2"/>
              <a:gd name="T10" fmla="*/ 2147483647 w 4"/>
              <a:gd name="T11" fmla="*/ 0 h 2"/>
              <a:gd name="T12" fmla="*/ 2147483647 w 4"/>
              <a:gd name="T13" fmla="*/ 0 h 2"/>
              <a:gd name="T14" fmla="*/ 0 w 4"/>
              <a:gd name="T15" fmla="*/ 2147483647 h 2"/>
              <a:gd name="T16" fmla="*/ 2147483647 w 4"/>
              <a:gd name="T17" fmla="*/ 2147483647 h 2"/>
              <a:gd name="T18" fmla="*/ 2147483647 w 4"/>
              <a:gd name="T19" fmla="*/ 0 h 2"/>
              <a:gd name="T20" fmla="*/ 2147483647 w 4"/>
              <a:gd name="T21" fmla="*/ 2147483647 h 2"/>
              <a:gd name="T22" fmla="*/ 2147483647 w 4"/>
              <a:gd name="T23" fmla="*/ 0 h 2"/>
              <a:gd name="T24" fmla="*/ 2147483647 w 4"/>
              <a:gd name="T25" fmla="*/ 0 h 2"/>
              <a:gd name="T26" fmla="*/ 2147483647 w 4"/>
              <a:gd name="T27" fmla="*/ 0 h 2"/>
              <a:gd name="T28" fmla="*/ 2147483647 w 4"/>
              <a:gd name="T29" fmla="*/ 0 h 2"/>
              <a:gd name="T30" fmla="*/ 0 w 4"/>
              <a:gd name="T31" fmla="*/ 0 h 2"/>
              <a:gd name="T32" fmla="*/ 2147483647 w 4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0 w 2"/>
              <a:gd name="T59" fmla="*/ 2147483647 h 2"/>
              <a:gd name="T60" fmla="*/ 0 w 2"/>
              <a:gd name="T61" fmla="*/ 2147483647 h 2"/>
              <a:gd name="T62" fmla="*/ 0 w 2"/>
              <a:gd name="T63" fmla="*/ 2147483647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147483647 h 2"/>
              <a:gd name="T40" fmla="*/ 0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0 h 2"/>
              <a:gd name="T46" fmla="*/ 2147483647 w 2"/>
              <a:gd name="T47" fmla="*/ 0 h 2"/>
              <a:gd name="T48" fmla="*/ 2147483647 w 2"/>
              <a:gd name="T49" fmla="*/ 0 h 2"/>
              <a:gd name="T50" fmla="*/ 2147483647 w 2"/>
              <a:gd name="T51" fmla="*/ 0 h 2"/>
              <a:gd name="T52" fmla="*/ 2147483647 w 2"/>
              <a:gd name="T53" fmla="*/ 0 h 2"/>
              <a:gd name="T54" fmla="*/ 2147483647 w 2"/>
              <a:gd name="T55" fmla="*/ 0 h 2"/>
              <a:gd name="T56" fmla="*/ 2147483647 w 2"/>
              <a:gd name="T57" fmla="*/ 0 h 2"/>
              <a:gd name="T58" fmla="*/ 2147483647 w 2"/>
              <a:gd name="T59" fmla="*/ 0 h 2"/>
              <a:gd name="T60" fmla="*/ 2147483647 w 2"/>
              <a:gd name="T61" fmla="*/ 0 h 2"/>
              <a:gd name="T62" fmla="*/ 2147483647 w 2"/>
              <a:gd name="T63" fmla="*/ 0 h 2"/>
              <a:gd name="T64" fmla="*/ 2147483647 w 2"/>
              <a:gd name="T65" fmla="*/ 0 h 2"/>
              <a:gd name="T66" fmla="*/ 2147483647 w 2"/>
              <a:gd name="T67" fmla="*/ 2147483647 h 2"/>
              <a:gd name="T68" fmla="*/ 2147483647 w 2"/>
              <a:gd name="T69" fmla="*/ 0 h 2"/>
              <a:gd name="T70" fmla="*/ 2147483647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147483647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0 w 2"/>
              <a:gd name="T3" fmla="*/ 2147483647 h 3"/>
              <a:gd name="T4" fmla="*/ 2147483647 w 2"/>
              <a:gd name="T5" fmla="*/ 2147483647 h 3"/>
              <a:gd name="T6" fmla="*/ 2147483647 w 2"/>
              <a:gd name="T7" fmla="*/ 2147483647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0 w 2"/>
              <a:gd name="T19" fmla="*/ 2147483647 h 3"/>
              <a:gd name="T20" fmla="*/ 0 w 2"/>
              <a:gd name="T21" fmla="*/ 2147483647 h 3"/>
              <a:gd name="T22" fmla="*/ 0 w 2"/>
              <a:gd name="T23" fmla="*/ 0 h 3"/>
              <a:gd name="T24" fmla="*/ 0 w 2"/>
              <a:gd name="T25" fmla="*/ 2147483647 h 3"/>
              <a:gd name="T26" fmla="*/ 0 w 2"/>
              <a:gd name="T27" fmla="*/ 2147483647 h 3"/>
              <a:gd name="T28" fmla="*/ 0 w 2"/>
              <a:gd name="T29" fmla="*/ 2147483647 h 3"/>
              <a:gd name="T30" fmla="*/ 0 w 2"/>
              <a:gd name="T31" fmla="*/ 2147483647 h 3"/>
              <a:gd name="T32" fmla="*/ 0 w 2"/>
              <a:gd name="T33" fmla="*/ 2147483647 h 3"/>
              <a:gd name="T34" fmla="*/ 0 w 2"/>
              <a:gd name="T35" fmla="*/ 2147483647 h 3"/>
              <a:gd name="T36" fmla="*/ 0 w 2"/>
              <a:gd name="T37" fmla="*/ 2147483647 h 3"/>
              <a:gd name="T38" fmla="*/ 0 w 2"/>
              <a:gd name="T39" fmla="*/ 2147483647 h 3"/>
              <a:gd name="T40" fmla="*/ 0 w 2"/>
              <a:gd name="T41" fmla="*/ 2147483647 h 3"/>
              <a:gd name="T42" fmla="*/ 0 w 2"/>
              <a:gd name="T43" fmla="*/ 2147483647 h 3"/>
              <a:gd name="T44" fmla="*/ 0 w 2"/>
              <a:gd name="T45" fmla="*/ 2147483647 h 3"/>
              <a:gd name="T46" fmla="*/ 0 w 2"/>
              <a:gd name="T47" fmla="*/ 2147483647 h 3"/>
              <a:gd name="T48" fmla="*/ 0 w 2"/>
              <a:gd name="T49" fmla="*/ 2147483647 h 3"/>
              <a:gd name="T50" fmla="*/ 0 w 2"/>
              <a:gd name="T51" fmla="*/ 2147483647 h 3"/>
              <a:gd name="T52" fmla="*/ 0 w 2"/>
              <a:gd name="T53" fmla="*/ 2147483647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0 w 2"/>
              <a:gd name="T5" fmla="*/ 0 h 2"/>
              <a:gd name="T6" fmla="*/ 0 w 2"/>
              <a:gd name="T7" fmla="*/ 2147483647 h 2"/>
              <a:gd name="T8" fmla="*/ 0 w 2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29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147483647 w 2"/>
              <a:gd name="T1" fmla="*/ 0 h 2"/>
              <a:gd name="T2" fmla="*/ 2147483647 w 2"/>
              <a:gd name="T3" fmla="*/ 0 h 2"/>
              <a:gd name="T4" fmla="*/ 2147483647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147483647 h 2"/>
              <a:gd name="T12" fmla="*/ 2147483647 w 2"/>
              <a:gd name="T13" fmla="*/ 0 h 2"/>
              <a:gd name="T14" fmla="*/ 2147483647 w 2"/>
              <a:gd name="T15" fmla="*/ 0 h 2"/>
              <a:gd name="T16" fmla="*/ 2147483647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2147483647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2147483647 w 2"/>
              <a:gd name="T39" fmla="*/ 2147483647 h 2"/>
              <a:gd name="T40" fmla="*/ 2147483647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2147483647 h 2"/>
              <a:gd name="T46" fmla="*/ 2147483647 w 2"/>
              <a:gd name="T47" fmla="*/ 2147483647 h 2"/>
              <a:gd name="T48" fmla="*/ 0 w 2"/>
              <a:gd name="T49" fmla="*/ 0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2147483647 w 2"/>
              <a:gd name="T57" fmla="*/ 2147483647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0 h 2"/>
              <a:gd name="T6" fmla="*/ 2147483647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2147483647 w 2"/>
              <a:gd name="T17" fmla="*/ 0 h 2"/>
              <a:gd name="T18" fmla="*/ 2147483647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147483647 h 2"/>
              <a:gd name="T48" fmla="*/ 0 w 2"/>
              <a:gd name="T49" fmla="*/ 2147483647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147483647 w 2"/>
              <a:gd name="T1" fmla="*/ 2147483647 h 5"/>
              <a:gd name="T2" fmla="*/ 2147483647 w 2"/>
              <a:gd name="T3" fmla="*/ 2147483647 h 5"/>
              <a:gd name="T4" fmla="*/ 0 w 2"/>
              <a:gd name="T5" fmla="*/ 0 h 5"/>
              <a:gd name="T6" fmla="*/ 0 w 2"/>
              <a:gd name="T7" fmla="*/ 2147483647 h 5"/>
              <a:gd name="T8" fmla="*/ 0 w 2"/>
              <a:gd name="T9" fmla="*/ 2147483647 h 5"/>
              <a:gd name="T10" fmla="*/ 2147483647 w 2"/>
              <a:gd name="T11" fmla="*/ 2147483647 h 5"/>
              <a:gd name="T12" fmla="*/ 2147483647 w 2"/>
              <a:gd name="T13" fmla="*/ 2147483647 h 5"/>
              <a:gd name="T14" fmla="*/ 2147483647 w 2"/>
              <a:gd name="T15" fmla="*/ 2147483647 h 5"/>
              <a:gd name="T16" fmla="*/ 0 w 2"/>
              <a:gd name="T17" fmla="*/ 0 h 5"/>
              <a:gd name="T18" fmla="*/ 0 w 2"/>
              <a:gd name="T19" fmla="*/ 2147483647 h 5"/>
              <a:gd name="T20" fmla="*/ 0 w 2"/>
              <a:gd name="T21" fmla="*/ 2147483647 h 5"/>
              <a:gd name="T22" fmla="*/ 2147483647 w 2"/>
              <a:gd name="T23" fmla="*/ 2147483647 h 5"/>
              <a:gd name="T24" fmla="*/ 2147483647 w 2"/>
              <a:gd name="T25" fmla="*/ 2147483647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147483647 w 2"/>
              <a:gd name="T19" fmla="*/ 0 h 1587"/>
              <a:gd name="T20" fmla="*/ 2147483647 w 2"/>
              <a:gd name="T21" fmla="*/ 0 h 1587"/>
              <a:gd name="T22" fmla="*/ 2147483647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2147483647 w 2"/>
              <a:gd name="T31" fmla="*/ 0 h 1587"/>
              <a:gd name="T32" fmla="*/ 2147483647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2147483647 w 2"/>
              <a:gd name="T41" fmla="*/ 0 h 1587"/>
              <a:gd name="T42" fmla="*/ 2147483647 w 2"/>
              <a:gd name="T43" fmla="*/ 0 h 1587"/>
              <a:gd name="T44" fmla="*/ 2147483647 w 2"/>
              <a:gd name="T45" fmla="*/ 0 h 1587"/>
              <a:gd name="T46" fmla="*/ 2147483647 w 2"/>
              <a:gd name="T47" fmla="*/ 0 h 1587"/>
              <a:gd name="T48" fmla="*/ 2147483647 w 2"/>
              <a:gd name="T49" fmla="*/ 0 h 1587"/>
              <a:gd name="T50" fmla="*/ 2147483647 w 2"/>
              <a:gd name="T51" fmla="*/ 0 h 1587"/>
              <a:gd name="T52" fmla="*/ 2147483647 w 2"/>
              <a:gd name="T53" fmla="*/ 0 h 1587"/>
              <a:gd name="T54" fmla="*/ 2147483647 w 2"/>
              <a:gd name="T55" fmla="*/ 0 h 1587"/>
              <a:gd name="T56" fmla="*/ 2147483647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2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2147483647 w 2"/>
              <a:gd name="T3" fmla="*/ 0 h 3"/>
              <a:gd name="T4" fmla="*/ 2147483647 w 2"/>
              <a:gd name="T5" fmla="*/ 0 h 3"/>
              <a:gd name="T6" fmla="*/ 2147483647 w 2"/>
              <a:gd name="T7" fmla="*/ 0 h 3"/>
              <a:gd name="T8" fmla="*/ 2147483647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2147483647 w 2"/>
              <a:gd name="T19" fmla="*/ 0 h 3"/>
              <a:gd name="T20" fmla="*/ 2147483647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2147483647 h 3"/>
              <a:gd name="T40" fmla="*/ 0 w 2"/>
              <a:gd name="T41" fmla="*/ 2147483647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2147483647 w 2"/>
              <a:gd name="T25" fmla="*/ 2147483647 h 2"/>
              <a:gd name="T26" fmla="*/ 2147483647 w 2"/>
              <a:gd name="T27" fmla="*/ 2147483647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147483647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147483647 h 2"/>
              <a:gd name="T50" fmla="*/ 2147483647 w 2"/>
              <a:gd name="T51" fmla="*/ 2147483647 h 2"/>
              <a:gd name="T52" fmla="*/ 2147483647 w 2"/>
              <a:gd name="T53" fmla="*/ 0 h 2"/>
              <a:gd name="T54" fmla="*/ 2147483647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147483647 h 2"/>
              <a:gd name="T62" fmla="*/ 0 w 2"/>
              <a:gd name="T63" fmla="*/ 2147483647 h 2"/>
              <a:gd name="T64" fmla="*/ 2147483647 w 2"/>
              <a:gd name="T65" fmla="*/ 2147483647 h 2"/>
              <a:gd name="T66" fmla="*/ 2147483647 w 2"/>
              <a:gd name="T67" fmla="*/ 2147483647 h 2"/>
              <a:gd name="T68" fmla="*/ 0 w 2"/>
              <a:gd name="T69" fmla="*/ 2147483647 h 2"/>
              <a:gd name="T70" fmla="*/ 0 w 2"/>
              <a:gd name="T71" fmla="*/ 2147483647 h 2"/>
              <a:gd name="T72" fmla="*/ 0 w 2"/>
              <a:gd name="T73" fmla="*/ 2147483647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5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6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7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8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9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0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1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pic>
        <p:nvPicPr>
          <p:cNvPr id="62" name="Picture 6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4687888"/>
            <a:ext cx="4883150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Rectangle 62"/>
          <p:cNvSpPr>
            <a:spLocks noChangeArrowheads="1"/>
          </p:cNvSpPr>
          <p:nvPr/>
        </p:nvSpPr>
        <p:spPr bwMode="auto">
          <a:xfrm>
            <a:off x="0" y="4302125"/>
            <a:ext cx="9144000" cy="1762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solidFill>
                <a:schemeClr val="bg1"/>
              </a:solidFill>
              <a:cs typeface="+mn-cs"/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396005" y="1189789"/>
            <a:ext cx="7039470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408676" y="3000005"/>
            <a:ext cx="7026799" cy="121104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469467" y="4910668"/>
            <a:ext cx="2966008" cy="1012638"/>
          </a:xfrm>
        </p:spPr>
        <p:txBody>
          <a:bodyPr anchor="b"/>
          <a:lstStyle>
            <a:lvl1pPr algn="r">
              <a:lnSpc>
                <a:spcPct val="100000"/>
              </a:lnSpc>
              <a:defRPr sz="15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4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716588" y="5975350"/>
            <a:ext cx="2719387" cy="306388"/>
          </a:xfrm>
        </p:spPr>
        <p:txBody>
          <a:bodyPr rIns="0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4E8D724B-B8B5-42E2-827B-E8560A6D7A9E}" type="datetime4">
              <a:rPr lang="en-US"/>
              <a:pPr>
                <a:defRPr/>
              </a:pPr>
              <a:t>February 24, 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9435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139AF0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6" y="372321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9" name="Chart Placeholder 4"/>
          <p:cNvSpPr>
            <a:spLocks noGrp="1"/>
          </p:cNvSpPr>
          <p:nvPr>
            <p:ph type="chart" sz="quarter" idx="21"/>
          </p:nvPr>
        </p:nvSpPr>
        <p:spPr>
          <a:xfrm>
            <a:off x="347133" y="114088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14" name="Chart Placeholder 4"/>
          <p:cNvSpPr>
            <a:spLocks noGrp="1"/>
          </p:cNvSpPr>
          <p:nvPr>
            <p:ph type="chart" sz="quarter" idx="22"/>
          </p:nvPr>
        </p:nvSpPr>
        <p:spPr>
          <a:xfrm>
            <a:off x="351366" y="371686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2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2AC1A-DBDF-43A8-9DD3-6FCB0C5F19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198787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2147483647 w 2"/>
              <a:gd name="T15" fmla="*/ 2147483647 h 2"/>
              <a:gd name="T16" fmla="*/ 2147483647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2147483647 w 2"/>
              <a:gd name="T29" fmla="*/ 2147483647 h 2"/>
              <a:gd name="T30" fmla="*/ 2147483647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2147483647 h 2"/>
              <a:gd name="T36" fmla="*/ 2147483647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2147483647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2147483647 w 2"/>
              <a:gd name="T63" fmla="*/ 2147483647 h 2"/>
              <a:gd name="T64" fmla="*/ 0 w 2"/>
              <a:gd name="T65" fmla="*/ 2147483647 h 2"/>
              <a:gd name="T66" fmla="*/ 0 w 2"/>
              <a:gd name="T67" fmla="*/ 2147483647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2147483647 w 2"/>
              <a:gd name="T13" fmla="*/ 0 h 2"/>
              <a:gd name="T14" fmla="*/ 2147483647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2147483647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2147483647 w 2"/>
              <a:gd name="T53" fmla="*/ 2147483647 h 2"/>
              <a:gd name="T54" fmla="*/ 2147483647 w 2"/>
              <a:gd name="T55" fmla="*/ 2147483647 h 2"/>
              <a:gd name="T56" fmla="*/ 2147483647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147483647 w 2"/>
              <a:gd name="T1" fmla="*/ 2147483647 h 4"/>
              <a:gd name="T2" fmla="*/ 2147483647 w 2"/>
              <a:gd name="T3" fmla="*/ 2147483647 h 4"/>
              <a:gd name="T4" fmla="*/ 2147483647 w 2"/>
              <a:gd name="T5" fmla="*/ 2147483647 h 4"/>
              <a:gd name="T6" fmla="*/ 2147483647 w 2"/>
              <a:gd name="T7" fmla="*/ 2147483647 h 4"/>
              <a:gd name="T8" fmla="*/ 2147483647 w 2"/>
              <a:gd name="T9" fmla="*/ 0 h 4"/>
              <a:gd name="T10" fmla="*/ 2147483647 w 2"/>
              <a:gd name="T11" fmla="*/ 0 h 4"/>
              <a:gd name="T12" fmla="*/ 2147483647 w 2"/>
              <a:gd name="T13" fmla="*/ 0 h 4"/>
              <a:gd name="T14" fmla="*/ 0 w 2"/>
              <a:gd name="T15" fmla="*/ 2147483647 h 4"/>
              <a:gd name="T16" fmla="*/ 2147483647 w 2"/>
              <a:gd name="T17" fmla="*/ 2147483647 h 4"/>
              <a:gd name="T18" fmla="*/ 2147483647 w 2"/>
              <a:gd name="T19" fmla="*/ 2147483647 h 4"/>
              <a:gd name="T20" fmla="*/ 2147483647 w 2"/>
              <a:gd name="T21" fmla="*/ 2147483647 h 4"/>
              <a:gd name="T22" fmla="*/ 2147483647 w 2"/>
              <a:gd name="T23" fmla="*/ 0 h 4"/>
              <a:gd name="T24" fmla="*/ 2147483647 w 2"/>
              <a:gd name="T25" fmla="*/ 2147483647 h 4"/>
              <a:gd name="T26" fmla="*/ 2147483647 w 2"/>
              <a:gd name="T27" fmla="*/ 2147483647 h 4"/>
              <a:gd name="T28" fmla="*/ 2147483647 w 2"/>
              <a:gd name="T29" fmla="*/ 2147483647 h 4"/>
              <a:gd name="T30" fmla="*/ 2147483647 w 2"/>
              <a:gd name="T31" fmla="*/ 2147483647 h 4"/>
              <a:gd name="T32" fmla="*/ 2147483647 w 2"/>
              <a:gd name="T33" fmla="*/ 2147483647 h 4"/>
              <a:gd name="T34" fmla="*/ 2147483647 w 2"/>
              <a:gd name="T35" fmla="*/ 2147483647 h 4"/>
              <a:gd name="T36" fmla="*/ 2147483647 w 2"/>
              <a:gd name="T37" fmla="*/ 2147483647 h 4"/>
              <a:gd name="T38" fmla="*/ 2147483647 w 2"/>
              <a:gd name="T39" fmla="*/ 2147483647 h 4"/>
              <a:gd name="T40" fmla="*/ 2147483647 w 2"/>
              <a:gd name="T41" fmla="*/ 2147483647 h 4"/>
              <a:gd name="T42" fmla="*/ 2147483647 w 2"/>
              <a:gd name="T43" fmla="*/ 2147483647 h 4"/>
              <a:gd name="T44" fmla="*/ 2147483647 w 2"/>
              <a:gd name="T45" fmla="*/ 2147483647 h 4"/>
              <a:gd name="T46" fmla="*/ 2147483647 w 2"/>
              <a:gd name="T47" fmla="*/ 2147483647 h 4"/>
              <a:gd name="T48" fmla="*/ 2147483647 w 2"/>
              <a:gd name="T49" fmla="*/ 2147483647 h 4"/>
              <a:gd name="T50" fmla="*/ 2147483647 w 2"/>
              <a:gd name="T51" fmla="*/ 2147483647 h 4"/>
              <a:gd name="T52" fmla="*/ 0 w 2"/>
              <a:gd name="T53" fmla="*/ 2147483647 h 4"/>
              <a:gd name="T54" fmla="*/ 2147483647 w 2"/>
              <a:gd name="T55" fmla="*/ 2147483647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2147483647 h 4"/>
              <a:gd name="T2" fmla="*/ 0 w 1587"/>
              <a:gd name="T3" fmla="*/ 2147483647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147483647 h 4"/>
              <a:gd name="T10" fmla="*/ 0 w 1587"/>
              <a:gd name="T11" fmla="*/ 2147483647 h 4"/>
              <a:gd name="T12" fmla="*/ 0 w 1587"/>
              <a:gd name="T13" fmla="*/ 2147483647 h 4"/>
              <a:gd name="T14" fmla="*/ 0 w 1587"/>
              <a:gd name="T15" fmla="*/ 2147483647 h 4"/>
              <a:gd name="T16" fmla="*/ 0 w 1587"/>
              <a:gd name="T17" fmla="*/ 2147483647 h 4"/>
              <a:gd name="T18" fmla="*/ 0 w 1587"/>
              <a:gd name="T19" fmla="*/ 2147483647 h 4"/>
              <a:gd name="T20" fmla="*/ 0 w 1587"/>
              <a:gd name="T21" fmla="*/ 2147483647 h 4"/>
              <a:gd name="T22" fmla="*/ 0 w 1587"/>
              <a:gd name="T23" fmla="*/ 2147483647 h 4"/>
              <a:gd name="T24" fmla="*/ 0 w 1587"/>
              <a:gd name="T25" fmla="*/ 2147483647 h 4"/>
              <a:gd name="T26" fmla="*/ 0 w 1587"/>
              <a:gd name="T27" fmla="*/ 2147483647 h 4"/>
              <a:gd name="T28" fmla="*/ 0 w 1587"/>
              <a:gd name="T29" fmla="*/ 2147483647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0 h 2"/>
              <a:gd name="T4" fmla="*/ 2147483647 w 2"/>
              <a:gd name="T5" fmla="*/ 0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0 h 2"/>
              <a:gd name="T30" fmla="*/ 0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0 h 2"/>
              <a:gd name="T36" fmla="*/ 0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0 h 2"/>
              <a:gd name="T4" fmla="*/ 0 w 1587"/>
              <a:gd name="T5" fmla="*/ 2147483647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147483647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147483647 h 2"/>
              <a:gd name="T10" fmla="*/ 2147483647 w 2"/>
              <a:gd name="T11" fmla="*/ 2147483647 h 2"/>
              <a:gd name="T12" fmla="*/ 2147483647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2147483647 h 2"/>
              <a:gd name="T12" fmla="*/ 2147483647 w 2"/>
              <a:gd name="T13" fmla="*/ 2147483647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2147483647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147483647 w 4"/>
              <a:gd name="T1" fmla="*/ 2147483647 h 2"/>
              <a:gd name="T2" fmla="*/ 2147483647 w 4"/>
              <a:gd name="T3" fmla="*/ 2147483647 h 2"/>
              <a:gd name="T4" fmla="*/ 2147483647 w 4"/>
              <a:gd name="T5" fmla="*/ 2147483647 h 2"/>
              <a:gd name="T6" fmla="*/ 2147483647 w 4"/>
              <a:gd name="T7" fmla="*/ 0 h 2"/>
              <a:gd name="T8" fmla="*/ 2147483647 w 4"/>
              <a:gd name="T9" fmla="*/ 0 h 2"/>
              <a:gd name="T10" fmla="*/ 2147483647 w 4"/>
              <a:gd name="T11" fmla="*/ 0 h 2"/>
              <a:gd name="T12" fmla="*/ 2147483647 w 4"/>
              <a:gd name="T13" fmla="*/ 0 h 2"/>
              <a:gd name="T14" fmla="*/ 0 w 4"/>
              <a:gd name="T15" fmla="*/ 2147483647 h 2"/>
              <a:gd name="T16" fmla="*/ 2147483647 w 4"/>
              <a:gd name="T17" fmla="*/ 2147483647 h 2"/>
              <a:gd name="T18" fmla="*/ 2147483647 w 4"/>
              <a:gd name="T19" fmla="*/ 0 h 2"/>
              <a:gd name="T20" fmla="*/ 2147483647 w 4"/>
              <a:gd name="T21" fmla="*/ 2147483647 h 2"/>
              <a:gd name="T22" fmla="*/ 2147483647 w 4"/>
              <a:gd name="T23" fmla="*/ 0 h 2"/>
              <a:gd name="T24" fmla="*/ 2147483647 w 4"/>
              <a:gd name="T25" fmla="*/ 0 h 2"/>
              <a:gd name="T26" fmla="*/ 2147483647 w 4"/>
              <a:gd name="T27" fmla="*/ 0 h 2"/>
              <a:gd name="T28" fmla="*/ 2147483647 w 4"/>
              <a:gd name="T29" fmla="*/ 0 h 2"/>
              <a:gd name="T30" fmla="*/ 0 w 4"/>
              <a:gd name="T31" fmla="*/ 0 h 2"/>
              <a:gd name="T32" fmla="*/ 2147483647 w 4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0 w 2"/>
              <a:gd name="T59" fmla="*/ 2147483647 h 2"/>
              <a:gd name="T60" fmla="*/ 0 w 2"/>
              <a:gd name="T61" fmla="*/ 2147483647 h 2"/>
              <a:gd name="T62" fmla="*/ 0 w 2"/>
              <a:gd name="T63" fmla="*/ 2147483647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147483647 h 2"/>
              <a:gd name="T40" fmla="*/ 0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0 h 2"/>
              <a:gd name="T46" fmla="*/ 2147483647 w 2"/>
              <a:gd name="T47" fmla="*/ 0 h 2"/>
              <a:gd name="T48" fmla="*/ 2147483647 w 2"/>
              <a:gd name="T49" fmla="*/ 0 h 2"/>
              <a:gd name="T50" fmla="*/ 2147483647 w 2"/>
              <a:gd name="T51" fmla="*/ 0 h 2"/>
              <a:gd name="T52" fmla="*/ 2147483647 w 2"/>
              <a:gd name="T53" fmla="*/ 0 h 2"/>
              <a:gd name="T54" fmla="*/ 2147483647 w 2"/>
              <a:gd name="T55" fmla="*/ 0 h 2"/>
              <a:gd name="T56" fmla="*/ 2147483647 w 2"/>
              <a:gd name="T57" fmla="*/ 0 h 2"/>
              <a:gd name="T58" fmla="*/ 2147483647 w 2"/>
              <a:gd name="T59" fmla="*/ 0 h 2"/>
              <a:gd name="T60" fmla="*/ 2147483647 w 2"/>
              <a:gd name="T61" fmla="*/ 0 h 2"/>
              <a:gd name="T62" fmla="*/ 2147483647 w 2"/>
              <a:gd name="T63" fmla="*/ 0 h 2"/>
              <a:gd name="T64" fmla="*/ 2147483647 w 2"/>
              <a:gd name="T65" fmla="*/ 0 h 2"/>
              <a:gd name="T66" fmla="*/ 2147483647 w 2"/>
              <a:gd name="T67" fmla="*/ 2147483647 h 2"/>
              <a:gd name="T68" fmla="*/ 2147483647 w 2"/>
              <a:gd name="T69" fmla="*/ 0 h 2"/>
              <a:gd name="T70" fmla="*/ 2147483647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147483647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0 w 2"/>
              <a:gd name="T3" fmla="*/ 2147483647 h 3"/>
              <a:gd name="T4" fmla="*/ 2147483647 w 2"/>
              <a:gd name="T5" fmla="*/ 2147483647 h 3"/>
              <a:gd name="T6" fmla="*/ 2147483647 w 2"/>
              <a:gd name="T7" fmla="*/ 2147483647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0 w 2"/>
              <a:gd name="T19" fmla="*/ 2147483647 h 3"/>
              <a:gd name="T20" fmla="*/ 0 w 2"/>
              <a:gd name="T21" fmla="*/ 2147483647 h 3"/>
              <a:gd name="T22" fmla="*/ 0 w 2"/>
              <a:gd name="T23" fmla="*/ 0 h 3"/>
              <a:gd name="T24" fmla="*/ 0 w 2"/>
              <a:gd name="T25" fmla="*/ 2147483647 h 3"/>
              <a:gd name="T26" fmla="*/ 0 w 2"/>
              <a:gd name="T27" fmla="*/ 2147483647 h 3"/>
              <a:gd name="T28" fmla="*/ 0 w 2"/>
              <a:gd name="T29" fmla="*/ 2147483647 h 3"/>
              <a:gd name="T30" fmla="*/ 0 w 2"/>
              <a:gd name="T31" fmla="*/ 2147483647 h 3"/>
              <a:gd name="T32" fmla="*/ 0 w 2"/>
              <a:gd name="T33" fmla="*/ 2147483647 h 3"/>
              <a:gd name="T34" fmla="*/ 0 w 2"/>
              <a:gd name="T35" fmla="*/ 2147483647 h 3"/>
              <a:gd name="T36" fmla="*/ 0 w 2"/>
              <a:gd name="T37" fmla="*/ 2147483647 h 3"/>
              <a:gd name="T38" fmla="*/ 0 w 2"/>
              <a:gd name="T39" fmla="*/ 2147483647 h 3"/>
              <a:gd name="T40" fmla="*/ 0 w 2"/>
              <a:gd name="T41" fmla="*/ 2147483647 h 3"/>
              <a:gd name="T42" fmla="*/ 0 w 2"/>
              <a:gd name="T43" fmla="*/ 2147483647 h 3"/>
              <a:gd name="T44" fmla="*/ 0 w 2"/>
              <a:gd name="T45" fmla="*/ 2147483647 h 3"/>
              <a:gd name="T46" fmla="*/ 0 w 2"/>
              <a:gd name="T47" fmla="*/ 2147483647 h 3"/>
              <a:gd name="T48" fmla="*/ 0 w 2"/>
              <a:gd name="T49" fmla="*/ 2147483647 h 3"/>
              <a:gd name="T50" fmla="*/ 0 w 2"/>
              <a:gd name="T51" fmla="*/ 2147483647 h 3"/>
              <a:gd name="T52" fmla="*/ 0 w 2"/>
              <a:gd name="T53" fmla="*/ 2147483647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0 w 2"/>
              <a:gd name="T5" fmla="*/ 0 h 2"/>
              <a:gd name="T6" fmla="*/ 0 w 2"/>
              <a:gd name="T7" fmla="*/ 2147483647 h 2"/>
              <a:gd name="T8" fmla="*/ 0 w 2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2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147483647 w 2"/>
              <a:gd name="T1" fmla="*/ 0 h 2"/>
              <a:gd name="T2" fmla="*/ 2147483647 w 2"/>
              <a:gd name="T3" fmla="*/ 0 h 2"/>
              <a:gd name="T4" fmla="*/ 2147483647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147483647 h 2"/>
              <a:gd name="T12" fmla="*/ 2147483647 w 2"/>
              <a:gd name="T13" fmla="*/ 0 h 2"/>
              <a:gd name="T14" fmla="*/ 2147483647 w 2"/>
              <a:gd name="T15" fmla="*/ 0 h 2"/>
              <a:gd name="T16" fmla="*/ 2147483647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2147483647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2147483647 w 2"/>
              <a:gd name="T39" fmla="*/ 2147483647 h 2"/>
              <a:gd name="T40" fmla="*/ 2147483647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2147483647 h 2"/>
              <a:gd name="T46" fmla="*/ 2147483647 w 2"/>
              <a:gd name="T47" fmla="*/ 2147483647 h 2"/>
              <a:gd name="T48" fmla="*/ 0 w 2"/>
              <a:gd name="T49" fmla="*/ 0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2147483647 w 2"/>
              <a:gd name="T57" fmla="*/ 2147483647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0 h 2"/>
              <a:gd name="T6" fmla="*/ 2147483647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2147483647 w 2"/>
              <a:gd name="T17" fmla="*/ 0 h 2"/>
              <a:gd name="T18" fmla="*/ 2147483647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147483647 h 2"/>
              <a:gd name="T48" fmla="*/ 0 w 2"/>
              <a:gd name="T49" fmla="*/ 2147483647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147483647 w 2"/>
              <a:gd name="T1" fmla="*/ 2147483647 h 5"/>
              <a:gd name="T2" fmla="*/ 2147483647 w 2"/>
              <a:gd name="T3" fmla="*/ 2147483647 h 5"/>
              <a:gd name="T4" fmla="*/ 0 w 2"/>
              <a:gd name="T5" fmla="*/ 0 h 5"/>
              <a:gd name="T6" fmla="*/ 0 w 2"/>
              <a:gd name="T7" fmla="*/ 2147483647 h 5"/>
              <a:gd name="T8" fmla="*/ 0 w 2"/>
              <a:gd name="T9" fmla="*/ 2147483647 h 5"/>
              <a:gd name="T10" fmla="*/ 2147483647 w 2"/>
              <a:gd name="T11" fmla="*/ 2147483647 h 5"/>
              <a:gd name="T12" fmla="*/ 2147483647 w 2"/>
              <a:gd name="T13" fmla="*/ 2147483647 h 5"/>
              <a:gd name="T14" fmla="*/ 2147483647 w 2"/>
              <a:gd name="T15" fmla="*/ 2147483647 h 5"/>
              <a:gd name="T16" fmla="*/ 0 w 2"/>
              <a:gd name="T17" fmla="*/ 0 h 5"/>
              <a:gd name="T18" fmla="*/ 0 w 2"/>
              <a:gd name="T19" fmla="*/ 2147483647 h 5"/>
              <a:gd name="T20" fmla="*/ 0 w 2"/>
              <a:gd name="T21" fmla="*/ 2147483647 h 5"/>
              <a:gd name="T22" fmla="*/ 2147483647 w 2"/>
              <a:gd name="T23" fmla="*/ 2147483647 h 5"/>
              <a:gd name="T24" fmla="*/ 2147483647 w 2"/>
              <a:gd name="T25" fmla="*/ 2147483647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147483647 w 2"/>
              <a:gd name="T19" fmla="*/ 0 h 1587"/>
              <a:gd name="T20" fmla="*/ 2147483647 w 2"/>
              <a:gd name="T21" fmla="*/ 0 h 1587"/>
              <a:gd name="T22" fmla="*/ 2147483647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2147483647 w 2"/>
              <a:gd name="T31" fmla="*/ 0 h 1587"/>
              <a:gd name="T32" fmla="*/ 2147483647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2147483647 w 2"/>
              <a:gd name="T41" fmla="*/ 0 h 1587"/>
              <a:gd name="T42" fmla="*/ 2147483647 w 2"/>
              <a:gd name="T43" fmla="*/ 0 h 1587"/>
              <a:gd name="T44" fmla="*/ 2147483647 w 2"/>
              <a:gd name="T45" fmla="*/ 0 h 1587"/>
              <a:gd name="T46" fmla="*/ 2147483647 w 2"/>
              <a:gd name="T47" fmla="*/ 0 h 1587"/>
              <a:gd name="T48" fmla="*/ 2147483647 w 2"/>
              <a:gd name="T49" fmla="*/ 0 h 1587"/>
              <a:gd name="T50" fmla="*/ 2147483647 w 2"/>
              <a:gd name="T51" fmla="*/ 0 h 1587"/>
              <a:gd name="T52" fmla="*/ 2147483647 w 2"/>
              <a:gd name="T53" fmla="*/ 0 h 1587"/>
              <a:gd name="T54" fmla="*/ 2147483647 w 2"/>
              <a:gd name="T55" fmla="*/ 0 h 1587"/>
              <a:gd name="T56" fmla="*/ 2147483647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2147483647 w 2"/>
              <a:gd name="T3" fmla="*/ 0 h 3"/>
              <a:gd name="T4" fmla="*/ 2147483647 w 2"/>
              <a:gd name="T5" fmla="*/ 0 h 3"/>
              <a:gd name="T6" fmla="*/ 2147483647 w 2"/>
              <a:gd name="T7" fmla="*/ 0 h 3"/>
              <a:gd name="T8" fmla="*/ 2147483647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2147483647 w 2"/>
              <a:gd name="T19" fmla="*/ 0 h 3"/>
              <a:gd name="T20" fmla="*/ 2147483647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2147483647 h 3"/>
              <a:gd name="T40" fmla="*/ 0 w 2"/>
              <a:gd name="T41" fmla="*/ 2147483647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2147483647 w 2"/>
              <a:gd name="T25" fmla="*/ 2147483647 h 2"/>
              <a:gd name="T26" fmla="*/ 2147483647 w 2"/>
              <a:gd name="T27" fmla="*/ 2147483647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147483647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147483647 h 2"/>
              <a:gd name="T50" fmla="*/ 2147483647 w 2"/>
              <a:gd name="T51" fmla="*/ 2147483647 h 2"/>
              <a:gd name="T52" fmla="*/ 2147483647 w 2"/>
              <a:gd name="T53" fmla="*/ 0 h 2"/>
              <a:gd name="T54" fmla="*/ 2147483647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147483647 h 2"/>
              <a:gd name="T62" fmla="*/ 0 w 2"/>
              <a:gd name="T63" fmla="*/ 2147483647 h 2"/>
              <a:gd name="T64" fmla="*/ 2147483647 w 2"/>
              <a:gd name="T65" fmla="*/ 2147483647 h 2"/>
              <a:gd name="T66" fmla="*/ 2147483647 w 2"/>
              <a:gd name="T67" fmla="*/ 2147483647 h 2"/>
              <a:gd name="T68" fmla="*/ 0 w 2"/>
              <a:gd name="T69" fmla="*/ 2147483647 h 2"/>
              <a:gd name="T70" fmla="*/ 0 w 2"/>
              <a:gd name="T71" fmla="*/ 2147483647 h 2"/>
              <a:gd name="T72" fmla="*/ 0 w 2"/>
              <a:gd name="T73" fmla="*/ 2147483647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0" y="2828925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solidFill>
                <a:schemeClr val="bg1"/>
              </a:solidFill>
              <a:cs typeface="+mn-cs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6311900"/>
            <a:ext cx="19827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3074088"/>
            <a:ext cx="7328771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4934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8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9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2147483647 w 2"/>
              <a:gd name="T15" fmla="*/ 2147483647 h 2"/>
              <a:gd name="T16" fmla="*/ 2147483647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2147483647 w 2"/>
              <a:gd name="T29" fmla="*/ 2147483647 h 2"/>
              <a:gd name="T30" fmla="*/ 2147483647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2147483647 h 2"/>
              <a:gd name="T36" fmla="*/ 2147483647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2147483647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2147483647 w 2"/>
              <a:gd name="T63" fmla="*/ 2147483647 h 2"/>
              <a:gd name="T64" fmla="*/ 0 w 2"/>
              <a:gd name="T65" fmla="*/ 2147483647 h 2"/>
              <a:gd name="T66" fmla="*/ 0 w 2"/>
              <a:gd name="T67" fmla="*/ 2147483647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2147483647 w 2"/>
              <a:gd name="T13" fmla="*/ 0 h 2"/>
              <a:gd name="T14" fmla="*/ 2147483647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2147483647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2147483647 w 2"/>
              <a:gd name="T53" fmla="*/ 2147483647 h 2"/>
              <a:gd name="T54" fmla="*/ 2147483647 w 2"/>
              <a:gd name="T55" fmla="*/ 2147483647 h 2"/>
              <a:gd name="T56" fmla="*/ 2147483647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147483647 w 2"/>
              <a:gd name="T1" fmla="*/ 2147483647 h 4"/>
              <a:gd name="T2" fmla="*/ 2147483647 w 2"/>
              <a:gd name="T3" fmla="*/ 2147483647 h 4"/>
              <a:gd name="T4" fmla="*/ 2147483647 w 2"/>
              <a:gd name="T5" fmla="*/ 2147483647 h 4"/>
              <a:gd name="T6" fmla="*/ 2147483647 w 2"/>
              <a:gd name="T7" fmla="*/ 2147483647 h 4"/>
              <a:gd name="T8" fmla="*/ 2147483647 w 2"/>
              <a:gd name="T9" fmla="*/ 0 h 4"/>
              <a:gd name="T10" fmla="*/ 2147483647 w 2"/>
              <a:gd name="T11" fmla="*/ 0 h 4"/>
              <a:gd name="T12" fmla="*/ 2147483647 w 2"/>
              <a:gd name="T13" fmla="*/ 0 h 4"/>
              <a:gd name="T14" fmla="*/ 0 w 2"/>
              <a:gd name="T15" fmla="*/ 2147483647 h 4"/>
              <a:gd name="T16" fmla="*/ 2147483647 w 2"/>
              <a:gd name="T17" fmla="*/ 2147483647 h 4"/>
              <a:gd name="T18" fmla="*/ 2147483647 w 2"/>
              <a:gd name="T19" fmla="*/ 2147483647 h 4"/>
              <a:gd name="T20" fmla="*/ 2147483647 w 2"/>
              <a:gd name="T21" fmla="*/ 2147483647 h 4"/>
              <a:gd name="T22" fmla="*/ 2147483647 w 2"/>
              <a:gd name="T23" fmla="*/ 0 h 4"/>
              <a:gd name="T24" fmla="*/ 2147483647 w 2"/>
              <a:gd name="T25" fmla="*/ 2147483647 h 4"/>
              <a:gd name="T26" fmla="*/ 2147483647 w 2"/>
              <a:gd name="T27" fmla="*/ 2147483647 h 4"/>
              <a:gd name="T28" fmla="*/ 2147483647 w 2"/>
              <a:gd name="T29" fmla="*/ 2147483647 h 4"/>
              <a:gd name="T30" fmla="*/ 2147483647 w 2"/>
              <a:gd name="T31" fmla="*/ 2147483647 h 4"/>
              <a:gd name="T32" fmla="*/ 2147483647 w 2"/>
              <a:gd name="T33" fmla="*/ 2147483647 h 4"/>
              <a:gd name="T34" fmla="*/ 2147483647 w 2"/>
              <a:gd name="T35" fmla="*/ 2147483647 h 4"/>
              <a:gd name="T36" fmla="*/ 2147483647 w 2"/>
              <a:gd name="T37" fmla="*/ 2147483647 h 4"/>
              <a:gd name="T38" fmla="*/ 2147483647 w 2"/>
              <a:gd name="T39" fmla="*/ 2147483647 h 4"/>
              <a:gd name="T40" fmla="*/ 2147483647 w 2"/>
              <a:gd name="T41" fmla="*/ 2147483647 h 4"/>
              <a:gd name="T42" fmla="*/ 2147483647 w 2"/>
              <a:gd name="T43" fmla="*/ 2147483647 h 4"/>
              <a:gd name="T44" fmla="*/ 2147483647 w 2"/>
              <a:gd name="T45" fmla="*/ 2147483647 h 4"/>
              <a:gd name="T46" fmla="*/ 2147483647 w 2"/>
              <a:gd name="T47" fmla="*/ 2147483647 h 4"/>
              <a:gd name="T48" fmla="*/ 2147483647 w 2"/>
              <a:gd name="T49" fmla="*/ 2147483647 h 4"/>
              <a:gd name="T50" fmla="*/ 2147483647 w 2"/>
              <a:gd name="T51" fmla="*/ 2147483647 h 4"/>
              <a:gd name="T52" fmla="*/ 0 w 2"/>
              <a:gd name="T53" fmla="*/ 2147483647 h 4"/>
              <a:gd name="T54" fmla="*/ 2147483647 w 2"/>
              <a:gd name="T55" fmla="*/ 2147483647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2147483647 h 4"/>
              <a:gd name="T2" fmla="*/ 0 w 1587"/>
              <a:gd name="T3" fmla="*/ 2147483647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147483647 h 4"/>
              <a:gd name="T10" fmla="*/ 0 w 1587"/>
              <a:gd name="T11" fmla="*/ 2147483647 h 4"/>
              <a:gd name="T12" fmla="*/ 0 w 1587"/>
              <a:gd name="T13" fmla="*/ 2147483647 h 4"/>
              <a:gd name="T14" fmla="*/ 0 w 1587"/>
              <a:gd name="T15" fmla="*/ 2147483647 h 4"/>
              <a:gd name="T16" fmla="*/ 0 w 1587"/>
              <a:gd name="T17" fmla="*/ 2147483647 h 4"/>
              <a:gd name="T18" fmla="*/ 0 w 1587"/>
              <a:gd name="T19" fmla="*/ 2147483647 h 4"/>
              <a:gd name="T20" fmla="*/ 0 w 1587"/>
              <a:gd name="T21" fmla="*/ 2147483647 h 4"/>
              <a:gd name="T22" fmla="*/ 0 w 1587"/>
              <a:gd name="T23" fmla="*/ 2147483647 h 4"/>
              <a:gd name="T24" fmla="*/ 0 w 1587"/>
              <a:gd name="T25" fmla="*/ 2147483647 h 4"/>
              <a:gd name="T26" fmla="*/ 0 w 1587"/>
              <a:gd name="T27" fmla="*/ 2147483647 h 4"/>
              <a:gd name="T28" fmla="*/ 0 w 1587"/>
              <a:gd name="T29" fmla="*/ 2147483647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0 h 2"/>
              <a:gd name="T4" fmla="*/ 2147483647 w 2"/>
              <a:gd name="T5" fmla="*/ 0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0 h 2"/>
              <a:gd name="T30" fmla="*/ 0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0 h 2"/>
              <a:gd name="T36" fmla="*/ 0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0 h 2"/>
              <a:gd name="T4" fmla="*/ 0 w 1587"/>
              <a:gd name="T5" fmla="*/ 2147483647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147483647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147483647 h 2"/>
              <a:gd name="T10" fmla="*/ 2147483647 w 2"/>
              <a:gd name="T11" fmla="*/ 2147483647 h 2"/>
              <a:gd name="T12" fmla="*/ 2147483647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2147483647 h 2"/>
              <a:gd name="T12" fmla="*/ 2147483647 w 2"/>
              <a:gd name="T13" fmla="*/ 2147483647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2147483647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147483647 w 4"/>
              <a:gd name="T1" fmla="*/ 2147483647 h 2"/>
              <a:gd name="T2" fmla="*/ 2147483647 w 4"/>
              <a:gd name="T3" fmla="*/ 2147483647 h 2"/>
              <a:gd name="T4" fmla="*/ 2147483647 w 4"/>
              <a:gd name="T5" fmla="*/ 2147483647 h 2"/>
              <a:gd name="T6" fmla="*/ 2147483647 w 4"/>
              <a:gd name="T7" fmla="*/ 0 h 2"/>
              <a:gd name="T8" fmla="*/ 2147483647 w 4"/>
              <a:gd name="T9" fmla="*/ 0 h 2"/>
              <a:gd name="T10" fmla="*/ 2147483647 w 4"/>
              <a:gd name="T11" fmla="*/ 0 h 2"/>
              <a:gd name="T12" fmla="*/ 2147483647 w 4"/>
              <a:gd name="T13" fmla="*/ 0 h 2"/>
              <a:gd name="T14" fmla="*/ 0 w 4"/>
              <a:gd name="T15" fmla="*/ 2147483647 h 2"/>
              <a:gd name="T16" fmla="*/ 2147483647 w 4"/>
              <a:gd name="T17" fmla="*/ 2147483647 h 2"/>
              <a:gd name="T18" fmla="*/ 2147483647 w 4"/>
              <a:gd name="T19" fmla="*/ 0 h 2"/>
              <a:gd name="T20" fmla="*/ 2147483647 w 4"/>
              <a:gd name="T21" fmla="*/ 2147483647 h 2"/>
              <a:gd name="T22" fmla="*/ 2147483647 w 4"/>
              <a:gd name="T23" fmla="*/ 0 h 2"/>
              <a:gd name="T24" fmla="*/ 2147483647 w 4"/>
              <a:gd name="T25" fmla="*/ 0 h 2"/>
              <a:gd name="T26" fmla="*/ 2147483647 w 4"/>
              <a:gd name="T27" fmla="*/ 0 h 2"/>
              <a:gd name="T28" fmla="*/ 2147483647 w 4"/>
              <a:gd name="T29" fmla="*/ 0 h 2"/>
              <a:gd name="T30" fmla="*/ 0 w 4"/>
              <a:gd name="T31" fmla="*/ 0 h 2"/>
              <a:gd name="T32" fmla="*/ 2147483647 w 4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0 w 2"/>
              <a:gd name="T59" fmla="*/ 2147483647 h 2"/>
              <a:gd name="T60" fmla="*/ 0 w 2"/>
              <a:gd name="T61" fmla="*/ 2147483647 h 2"/>
              <a:gd name="T62" fmla="*/ 0 w 2"/>
              <a:gd name="T63" fmla="*/ 2147483647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147483647 h 2"/>
              <a:gd name="T40" fmla="*/ 0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0 h 2"/>
              <a:gd name="T46" fmla="*/ 2147483647 w 2"/>
              <a:gd name="T47" fmla="*/ 0 h 2"/>
              <a:gd name="T48" fmla="*/ 2147483647 w 2"/>
              <a:gd name="T49" fmla="*/ 0 h 2"/>
              <a:gd name="T50" fmla="*/ 2147483647 w 2"/>
              <a:gd name="T51" fmla="*/ 0 h 2"/>
              <a:gd name="T52" fmla="*/ 2147483647 w 2"/>
              <a:gd name="T53" fmla="*/ 0 h 2"/>
              <a:gd name="T54" fmla="*/ 2147483647 w 2"/>
              <a:gd name="T55" fmla="*/ 0 h 2"/>
              <a:gd name="T56" fmla="*/ 2147483647 w 2"/>
              <a:gd name="T57" fmla="*/ 0 h 2"/>
              <a:gd name="T58" fmla="*/ 2147483647 w 2"/>
              <a:gd name="T59" fmla="*/ 0 h 2"/>
              <a:gd name="T60" fmla="*/ 2147483647 w 2"/>
              <a:gd name="T61" fmla="*/ 0 h 2"/>
              <a:gd name="T62" fmla="*/ 2147483647 w 2"/>
              <a:gd name="T63" fmla="*/ 0 h 2"/>
              <a:gd name="T64" fmla="*/ 2147483647 w 2"/>
              <a:gd name="T65" fmla="*/ 0 h 2"/>
              <a:gd name="T66" fmla="*/ 2147483647 w 2"/>
              <a:gd name="T67" fmla="*/ 2147483647 h 2"/>
              <a:gd name="T68" fmla="*/ 2147483647 w 2"/>
              <a:gd name="T69" fmla="*/ 0 h 2"/>
              <a:gd name="T70" fmla="*/ 2147483647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147483647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0 w 2"/>
              <a:gd name="T3" fmla="*/ 2147483647 h 3"/>
              <a:gd name="T4" fmla="*/ 2147483647 w 2"/>
              <a:gd name="T5" fmla="*/ 2147483647 h 3"/>
              <a:gd name="T6" fmla="*/ 2147483647 w 2"/>
              <a:gd name="T7" fmla="*/ 2147483647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0 w 2"/>
              <a:gd name="T19" fmla="*/ 2147483647 h 3"/>
              <a:gd name="T20" fmla="*/ 0 w 2"/>
              <a:gd name="T21" fmla="*/ 2147483647 h 3"/>
              <a:gd name="T22" fmla="*/ 0 w 2"/>
              <a:gd name="T23" fmla="*/ 0 h 3"/>
              <a:gd name="T24" fmla="*/ 0 w 2"/>
              <a:gd name="T25" fmla="*/ 2147483647 h 3"/>
              <a:gd name="T26" fmla="*/ 0 w 2"/>
              <a:gd name="T27" fmla="*/ 2147483647 h 3"/>
              <a:gd name="T28" fmla="*/ 0 w 2"/>
              <a:gd name="T29" fmla="*/ 2147483647 h 3"/>
              <a:gd name="T30" fmla="*/ 0 w 2"/>
              <a:gd name="T31" fmla="*/ 2147483647 h 3"/>
              <a:gd name="T32" fmla="*/ 0 w 2"/>
              <a:gd name="T33" fmla="*/ 2147483647 h 3"/>
              <a:gd name="T34" fmla="*/ 0 w 2"/>
              <a:gd name="T35" fmla="*/ 2147483647 h 3"/>
              <a:gd name="T36" fmla="*/ 0 w 2"/>
              <a:gd name="T37" fmla="*/ 2147483647 h 3"/>
              <a:gd name="T38" fmla="*/ 0 w 2"/>
              <a:gd name="T39" fmla="*/ 2147483647 h 3"/>
              <a:gd name="T40" fmla="*/ 0 w 2"/>
              <a:gd name="T41" fmla="*/ 2147483647 h 3"/>
              <a:gd name="T42" fmla="*/ 0 w 2"/>
              <a:gd name="T43" fmla="*/ 2147483647 h 3"/>
              <a:gd name="T44" fmla="*/ 0 w 2"/>
              <a:gd name="T45" fmla="*/ 2147483647 h 3"/>
              <a:gd name="T46" fmla="*/ 0 w 2"/>
              <a:gd name="T47" fmla="*/ 2147483647 h 3"/>
              <a:gd name="T48" fmla="*/ 0 w 2"/>
              <a:gd name="T49" fmla="*/ 2147483647 h 3"/>
              <a:gd name="T50" fmla="*/ 0 w 2"/>
              <a:gd name="T51" fmla="*/ 2147483647 h 3"/>
              <a:gd name="T52" fmla="*/ 0 w 2"/>
              <a:gd name="T53" fmla="*/ 2147483647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0 w 2"/>
              <a:gd name="T5" fmla="*/ 0 h 2"/>
              <a:gd name="T6" fmla="*/ 0 w 2"/>
              <a:gd name="T7" fmla="*/ 2147483647 h 2"/>
              <a:gd name="T8" fmla="*/ 0 w 2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29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147483647 w 2"/>
              <a:gd name="T1" fmla="*/ 0 h 2"/>
              <a:gd name="T2" fmla="*/ 2147483647 w 2"/>
              <a:gd name="T3" fmla="*/ 0 h 2"/>
              <a:gd name="T4" fmla="*/ 2147483647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147483647 h 2"/>
              <a:gd name="T12" fmla="*/ 2147483647 w 2"/>
              <a:gd name="T13" fmla="*/ 0 h 2"/>
              <a:gd name="T14" fmla="*/ 2147483647 w 2"/>
              <a:gd name="T15" fmla="*/ 0 h 2"/>
              <a:gd name="T16" fmla="*/ 2147483647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2147483647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2147483647 w 2"/>
              <a:gd name="T39" fmla="*/ 2147483647 h 2"/>
              <a:gd name="T40" fmla="*/ 2147483647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2147483647 h 2"/>
              <a:gd name="T46" fmla="*/ 2147483647 w 2"/>
              <a:gd name="T47" fmla="*/ 2147483647 h 2"/>
              <a:gd name="T48" fmla="*/ 0 w 2"/>
              <a:gd name="T49" fmla="*/ 0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2147483647 w 2"/>
              <a:gd name="T57" fmla="*/ 2147483647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0 h 2"/>
              <a:gd name="T6" fmla="*/ 2147483647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2147483647 w 2"/>
              <a:gd name="T17" fmla="*/ 0 h 2"/>
              <a:gd name="T18" fmla="*/ 2147483647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147483647 h 2"/>
              <a:gd name="T48" fmla="*/ 0 w 2"/>
              <a:gd name="T49" fmla="*/ 2147483647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147483647 w 2"/>
              <a:gd name="T1" fmla="*/ 2147483647 h 5"/>
              <a:gd name="T2" fmla="*/ 2147483647 w 2"/>
              <a:gd name="T3" fmla="*/ 2147483647 h 5"/>
              <a:gd name="T4" fmla="*/ 0 w 2"/>
              <a:gd name="T5" fmla="*/ 0 h 5"/>
              <a:gd name="T6" fmla="*/ 0 w 2"/>
              <a:gd name="T7" fmla="*/ 2147483647 h 5"/>
              <a:gd name="T8" fmla="*/ 0 w 2"/>
              <a:gd name="T9" fmla="*/ 2147483647 h 5"/>
              <a:gd name="T10" fmla="*/ 2147483647 w 2"/>
              <a:gd name="T11" fmla="*/ 2147483647 h 5"/>
              <a:gd name="T12" fmla="*/ 2147483647 w 2"/>
              <a:gd name="T13" fmla="*/ 2147483647 h 5"/>
              <a:gd name="T14" fmla="*/ 2147483647 w 2"/>
              <a:gd name="T15" fmla="*/ 2147483647 h 5"/>
              <a:gd name="T16" fmla="*/ 0 w 2"/>
              <a:gd name="T17" fmla="*/ 0 h 5"/>
              <a:gd name="T18" fmla="*/ 0 w 2"/>
              <a:gd name="T19" fmla="*/ 2147483647 h 5"/>
              <a:gd name="T20" fmla="*/ 0 w 2"/>
              <a:gd name="T21" fmla="*/ 2147483647 h 5"/>
              <a:gd name="T22" fmla="*/ 2147483647 w 2"/>
              <a:gd name="T23" fmla="*/ 2147483647 h 5"/>
              <a:gd name="T24" fmla="*/ 2147483647 w 2"/>
              <a:gd name="T25" fmla="*/ 2147483647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147483647 w 2"/>
              <a:gd name="T19" fmla="*/ 0 h 1587"/>
              <a:gd name="T20" fmla="*/ 2147483647 w 2"/>
              <a:gd name="T21" fmla="*/ 0 h 1587"/>
              <a:gd name="T22" fmla="*/ 2147483647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2147483647 w 2"/>
              <a:gd name="T31" fmla="*/ 0 h 1587"/>
              <a:gd name="T32" fmla="*/ 2147483647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2147483647 w 2"/>
              <a:gd name="T41" fmla="*/ 0 h 1587"/>
              <a:gd name="T42" fmla="*/ 2147483647 w 2"/>
              <a:gd name="T43" fmla="*/ 0 h 1587"/>
              <a:gd name="T44" fmla="*/ 2147483647 w 2"/>
              <a:gd name="T45" fmla="*/ 0 h 1587"/>
              <a:gd name="T46" fmla="*/ 2147483647 w 2"/>
              <a:gd name="T47" fmla="*/ 0 h 1587"/>
              <a:gd name="T48" fmla="*/ 2147483647 w 2"/>
              <a:gd name="T49" fmla="*/ 0 h 1587"/>
              <a:gd name="T50" fmla="*/ 2147483647 w 2"/>
              <a:gd name="T51" fmla="*/ 0 h 1587"/>
              <a:gd name="T52" fmla="*/ 2147483647 w 2"/>
              <a:gd name="T53" fmla="*/ 0 h 1587"/>
              <a:gd name="T54" fmla="*/ 2147483647 w 2"/>
              <a:gd name="T55" fmla="*/ 0 h 1587"/>
              <a:gd name="T56" fmla="*/ 2147483647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2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2147483647 w 2"/>
              <a:gd name="T3" fmla="*/ 0 h 3"/>
              <a:gd name="T4" fmla="*/ 2147483647 w 2"/>
              <a:gd name="T5" fmla="*/ 0 h 3"/>
              <a:gd name="T6" fmla="*/ 2147483647 w 2"/>
              <a:gd name="T7" fmla="*/ 0 h 3"/>
              <a:gd name="T8" fmla="*/ 2147483647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2147483647 w 2"/>
              <a:gd name="T19" fmla="*/ 0 h 3"/>
              <a:gd name="T20" fmla="*/ 2147483647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2147483647 h 3"/>
              <a:gd name="T40" fmla="*/ 0 w 2"/>
              <a:gd name="T41" fmla="*/ 2147483647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2147483647 w 2"/>
              <a:gd name="T25" fmla="*/ 2147483647 h 2"/>
              <a:gd name="T26" fmla="*/ 2147483647 w 2"/>
              <a:gd name="T27" fmla="*/ 2147483647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147483647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147483647 h 2"/>
              <a:gd name="T50" fmla="*/ 2147483647 w 2"/>
              <a:gd name="T51" fmla="*/ 2147483647 h 2"/>
              <a:gd name="T52" fmla="*/ 2147483647 w 2"/>
              <a:gd name="T53" fmla="*/ 0 h 2"/>
              <a:gd name="T54" fmla="*/ 2147483647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147483647 h 2"/>
              <a:gd name="T62" fmla="*/ 0 w 2"/>
              <a:gd name="T63" fmla="*/ 2147483647 h 2"/>
              <a:gd name="T64" fmla="*/ 2147483647 w 2"/>
              <a:gd name="T65" fmla="*/ 2147483647 h 2"/>
              <a:gd name="T66" fmla="*/ 2147483647 w 2"/>
              <a:gd name="T67" fmla="*/ 2147483647 h 2"/>
              <a:gd name="T68" fmla="*/ 0 w 2"/>
              <a:gd name="T69" fmla="*/ 2147483647 h 2"/>
              <a:gd name="T70" fmla="*/ 0 w 2"/>
              <a:gd name="T71" fmla="*/ 2147483647 h 2"/>
              <a:gd name="T72" fmla="*/ 0 w 2"/>
              <a:gd name="T73" fmla="*/ 2147483647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5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6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7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8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9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0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1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0" y="2828925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solidFill>
                <a:schemeClr val="bg1"/>
              </a:solidFill>
              <a:cs typeface="+mn-cs"/>
            </a:endParaRPr>
          </a:p>
        </p:txBody>
      </p:sp>
      <p:grpSp>
        <p:nvGrpSpPr>
          <p:cNvPr id="63" name="Group 62"/>
          <p:cNvGrpSpPr>
            <a:grpSpLocks/>
          </p:cNvGrpSpPr>
          <p:nvPr/>
        </p:nvGrpSpPr>
        <p:grpSpPr bwMode="auto">
          <a:xfrm>
            <a:off x="6894513" y="6286500"/>
            <a:ext cx="2090737" cy="423863"/>
            <a:chOff x="264890" y="4539871"/>
            <a:chExt cx="4321263" cy="876905"/>
          </a:xfrm>
        </p:grpSpPr>
        <p:pic>
          <p:nvPicPr>
            <p:cNvPr id="64" name="Picture 63" descr="reverse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54" t="27124" b="28558"/>
            <a:stretch>
              <a:fillRect/>
            </a:stretch>
          </p:blipFill>
          <p:spPr bwMode="auto">
            <a:xfrm>
              <a:off x="1200795" y="4789714"/>
              <a:ext cx="3385358" cy="408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Picture 64" descr="NEW-WHITE-GRADIENT-GLOBES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430"/>
            <a:stretch>
              <a:fillRect/>
            </a:stretch>
          </p:blipFill>
          <p:spPr bwMode="auto">
            <a:xfrm>
              <a:off x="264890" y="4539871"/>
              <a:ext cx="935905" cy="876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3074088"/>
            <a:ext cx="7328771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bg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83956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4479925"/>
            <a:ext cx="9144000" cy="23780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4449763"/>
            <a:ext cx="9144000" cy="17621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solidFill>
                <a:schemeClr val="bg1"/>
              </a:solidFill>
              <a:cs typeface="+mn-cs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6894513" y="6286500"/>
            <a:ext cx="2090737" cy="423863"/>
            <a:chOff x="264890" y="4539871"/>
            <a:chExt cx="4321263" cy="876905"/>
          </a:xfrm>
        </p:grpSpPr>
        <p:pic>
          <p:nvPicPr>
            <p:cNvPr id="7" name="Picture 6" descr="reverse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54" t="27124" b="28558"/>
            <a:stretch>
              <a:fillRect/>
            </a:stretch>
          </p:blipFill>
          <p:spPr bwMode="auto">
            <a:xfrm>
              <a:off x="1200795" y="4789714"/>
              <a:ext cx="3385358" cy="408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 descr="NEW-WHITE-GRADIENT-GLOBES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430"/>
            <a:stretch>
              <a:fillRect/>
            </a:stretch>
          </p:blipFill>
          <p:spPr bwMode="auto">
            <a:xfrm>
              <a:off x="264890" y="4539871"/>
              <a:ext cx="935905" cy="876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431800" y="4681311"/>
            <a:ext cx="8285018" cy="1550156"/>
          </a:xfrm>
        </p:spPr>
        <p:txBody>
          <a:bodyPr lIns="0" tIns="0" rIns="0" bIns="0"/>
          <a:lstStyle>
            <a:lvl1pPr>
              <a:lnSpc>
                <a:spcPct val="100000"/>
              </a:lnSpc>
              <a:defRPr sz="2400" b="0" i="0" cap="none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4459111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34523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Divider Geometr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8" b="290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8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9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2147483647 w 2"/>
              <a:gd name="T15" fmla="*/ 2147483647 h 2"/>
              <a:gd name="T16" fmla="*/ 2147483647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2147483647 w 2"/>
              <a:gd name="T29" fmla="*/ 2147483647 h 2"/>
              <a:gd name="T30" fmla="*/ 2147483647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2147483647 h 2"/>
              <a:gd name="T36" fmla="*/ 2147483647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2147483647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2147483647 w 2"/>
              <a:gd name="T63" fmla="*/ 2147483647 h 2"/>
              <a:gd name="T64" fmla="*/ 0 w 2"/>
              <a:gd name="T65" fmla="*/ 2147483647 h 2"/>
              <a:gd name="T66" fmla="*/ 0 w 2"/>
              <a:gd name="T67" fmla="*/ 2147483647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2147483647 w 2"/>
              <a:gd name="T13" fmla="*/ 0 h 2"/>
              <a:gd name="T14" fmla="*/ 2147483647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2147483647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2147483647 w 2"/>
              <a:gd name="T53" fmla="*/ 2147483647 h 2"/>
              <a:gd name="T54" fmla="*/ 2147483647 w 2"/>
              <a:gd name="T55" fmla="*/ 2147483647 h 2"/>
              <a:gd name="T56" fmla="*/ 2147483647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147483647 w 2"/>
              <a:gd name="T1" fmla="*/ 2147483647 h 4"/>
              <a:gd name="T2" fmla="*/ 2147483647 w 2"/>
              <a:gd name="T3" fmla="*/ 2147483647 h 4"/>
              <a:gd name="T4" fmla="*/ 2147483647 w 2"/>
              <a:gd name="T5" fmla="*/ 2147483647 h 4"/>
              <a:gd name="T6" fmla="*/ 2147483647 w 2"/>
              <a:gd name="T7" fmla="*/ 2147483647 h 4"/>
              <a:gd name="T8" fmla="*/ 2147483647 w 2"/>
              <a:gd name="T9" fmla="*/ 0 h 4"/>
              <a:gd name="T10" fmla="*/ 2147483647 w 2"/>
              <a:gd name="T11" fmla="*/ 0 h 4"/>
              <a:gd name="T12" fmla="*/ 2147483647 w 2"/>
              <a:gd name="T13" fmla="*/ 0 h 4"/>
              <a:gd name="T14" fmla="*/ 0 w 2"/>
              <a:gd name="T15" fmla="*/ 2147483647 h 4"/>
              <a:gd name="T16" fmla="*/ 2147483647 w 2"/>
              <a:gd name="T17" fmla="*/ 2147483647 h 4"/>
              <a:gd name="T18" fmla="*/ 2147483647 w 2"/>
              <a:gd name="T19" fmla="*/ 2147483647 h 4"/>
              <a:gd name="T20" fmla="*/ 2147483647 w 2"/>
              <a:gd name="T21" fmla="*/ 2147483647 h 4"/>
              <a:gd name="T22" fmla="*/ 2147483647 w 2"/>
              <a:gd name="T23" fmla="*/ 0 h 4"/>
              <a:gd name="T24" fmla="*/ 2147483647 w 2"/>
              <a:gd name="T25" fmla="*/ 2147483647 h 4"/>
              <a:gd name="T26" fmla="*/ 2147483647 w 2"/>
              <a:gd name="T27" fmla="*/ 2147483647 h 4"/>
              <a:gd name="T28" fmla="*/ 2147483647 w 2"/>
              <a:gd name="T29" fmla="*/ 2147483647 h 4"/>
              <a:gd name="T30" fmla="*/ 2147483647 w 2"/>
              <a:gd name="T31" fmla="*/ 2147483647 h 4"/>
              <a:gd name="T32" fmla="*/ 2147483647 w 2"/>
              <a:gd name="T33" fmla="*/ 2147483647 h 4"/>
              <a:gd name="T34" fmla="*/ 2147483647 w 2"/>
              <a:gd name="T35" fmla="*/ 2147483647 h 4"/>
              <a:gd name="T36" fmla="*/ 2147483647 w 2"/>
              <a:gd name="T37" fmla="*/ 2147483647 h 4"/>
              <a:gd name="T38" fmla="*/ 2147483647 w 2"/>
              <a:gd name="T39" fmla="*/ 2147483647 h 4"/>
              <a:gd name="T40" fmla="*/ 2147483647 w 2"/>
              <a:gd name="T41" fmla="*/ 2147483647 h 4"/>
              <a:gd name="T42" fmla="*/ 2147483647 w 2"/>
              <a:gd name="T43" fmla="*/ 2147483647 h 4"/>
              <a:gd name="T44" fmla="*/ 2147483647 w 2"/>
              <a:gd name="T45" fmla="*/ 2147483647 h 4"/>
              <a:gd name="T46" fmla="*/ 2147483647 w 2"/>
              <a:gd name="T47" fmla="*/ 2147483647 h 4"/>
              <a:gd name="T48" fmla="*/ 2147483647 w 2"/>
              <a:gd name="T49" fmla="*/ 2147483647 h 4"/>
              <a:gd name="T50" fmla="*/ 2147483647 w 2"/>
              <a:gd name="T51" fmla="*/ 2147483647 h 4"/>
              <a:gd name="T52" fmla="*/ 0 w 2"/>
              <a:gd name="T53" fmla="*/ 2147483647 h 4"/>
              <a:gd name="T54" fmla="*/ 2147483647 w 2"/>
              <a:gd name="T55" fmla="*/ 2147483647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2147483647 h 4"/>
              <a:gd name="T2" fmla="*/ 0 w 1587"/>
              <a:gd name="T3" fmla="*/ 2147483647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147483647 h 4"/>
              <a:gd name="T10" fmla="*/ 0 w 1587"/>
              <a:gd name="T11" fmla="*/ 2147483647 h 4"/>
              <a:gd name="T12" fmla="*/ 0 w 1587"/>
              <a:gd name="T13" fmla="*/ 2147483647 h 4"/>
              <a:gd name="T14" fmla="*/ 0 w 1587"/>
              <a:gd name="T15" fmla="*/ 2147483647 h 4"/>
              <a:gd name="T16" fmla="*/ 0 w 1587"/>
              <a:gd name="T17" fmla="*/ 2147483647 h 4"/>
              <a:gd name="T18" fmla="*/ 0 w 1587"/>
              <a:gd name="T19" fmla="*/ 2147483647 h 4"/>
              <a:gd name="T20" fmla="*/ 0 w 1587"/>
              <a:gd name="T21" fmla="*/ 2147483647 h 4"/>
              <a:gd name="T22" fmla="*/ 0 w 1587"/>
              <a:gd name="T23" fmla="*/ 2147483647 h 4"/>
              <a:gd name="T24" fmla="*/ 0 w 1587"/>
              <a:gd name="T25" fmla="*/ 2147483647 h 4"/>
              <a:gd name="T26" fmla="*/ 0 w 1587"/>
              <a:gd name="T27" fmla="*/ 2147483647 h 4"/>
              <a:gd name="T28" fmla="*/ 0 w 1587"/>
              <a:gd name="T29" fmla="*/ 2147483647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0 h 2"/>
              <a:gd name="T4" fmla="*/ 2147483647 w 2"/>
              <a:gd name="T5" fmla="*/ 0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0 h 2"/>
              <a:gd name="T30" fmla="*/ 0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0 h 2"/>
              <a:gd name="T36" fmla="*/ 0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0 h 2"/>
              <a:gd name="T4" fmla="*/ 0 w 1587"/>
              <a:gd name="T5" fmla="*/ 2147483647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147483647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147483647 h 2"/>
              <a:gd name="T10" fmla="*/ 2147483647 w 2"/>
              <a:gd name="T11" fmla="*/ 2147483647 h 2"/>
              <a:gd name="T12" fmla="*/ 2147483647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2147483647 h 2"/>
              <a:gd name="T12" fmla="*/ 2147483647 w 2"/>
              <a:gd name="T13" fmla="*/ 2147483647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2147483647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147483647 w 4"/>
              <a:gd name="T1" fmla="*/ 2147483647 h 2"/>
              <a:gd name="T2" fmla="*/ 2147483647 w 4"/>
              <a:gd name="T3" fmla="*/ 2147483647 h 2"/>
              <a:gd name="T4" fmla="*/ 2147483647 w 4"/>
              <a:gd name="T5" fmla="*/ 2147483647 h 2"/>
              <a:gd name="T6" fmla="*/ 2147483647 w 4"/>
              <a:gd name="T7" fmla="*/ 0 h 2"/>
              <a:gd name="T8" fmla="*/ 2147483647 w 4"/>
              <a:gd name="T9" fmla="*/ 0 h 2"/>
              <a:gd name="T10" fmla="*/ 2147483647 w 4"/>
              <a:gd name="T11" fmla="*/ 0 h 2"/>
              <a:gd name="T12" fmla="*/ 2147483647 w 4"/>
              <a:gd name="T13" fmla="*/ 0 h 2"/>
              <a:gd name="T14" fmla="*/ 0 w 4"/>
              <a:gd name="T15" fmla="*/ 2147483647 h 2"/>
              <a:gd name="T16" fmla="*/ 2147483647 w 4"/>
              <a:gd name="T17" fmla="*/ 2147483647 h 2"/>
              <a:gd name="T18" fmla="*/ 2147483647 w 4"/>
              <a:gd name="T19" fmla="*/ 0 h 2"/>
              <a:gd name="T20" fmla="*/ 2147483647 w 4"/>
              <a:gd name="T21" fmla="*/ 2147483647 h 2"/>
              <a:gd name="T22" fmla="*/ 2147483647 w 4"/>
              <a:gd name="T23" fmla="*/ 0 h 2"/>
              <a:gd name="T24" fmla="*/ 2147483647 w 4"/>
              <a:gd name="T25" fmla="*/ 0 h 2"/>
              <a:gd name="T26" fmla="*/ 2147483647 w 4"/>
              <a:gd name="T27" fmla="*/ 0 h 2"/>
              <a:gd name="T28" fmla="*/ 2147483647 w 4"/>
              <a:gd name="T29" fmla="*/ 0 h 2"/>
              <a:gd name="T30" fmla="*/ 0 w 4"/>
              <a:gd name="T31" fmla="*/ 0 h 2"/>
              <a:gd name="T32" fmla="*/ 2147483647 w 4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0 w 2"/>
              <a:gd name="T59" fmla="*/ 2147483647 h 2"/>
              <a:gd name="T60" fmla="*/ 0 w 2"/>
              <a:gd name="T61" fmla="*/ 2147483647 h 2"/>
              <a:gd name="T62" fmla="*/ 0 w 2"/>
              <a:gd name="T63" fmla="*/ 2147483647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147483647 h 2"/>
              <a:gd name="T40" fmla="*/ 0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0 h 2"/>
              <a:gd name="T46" fmla="*/ 2147483647 w 2"/>
              <a:gd name="T47" fmla="*/ 0 h 2"/>
              <a:gd name="T48" fmla="*/ 2147483647 w 2"/>
              <a:gd name="T49" fmla="*/ 0 h 2"/>
              <a:gd name="T50" fmla="*/ 2147483647 w 2"/>
              <a:gd name="T51" fmla="*/ 0 h 2"/>
              <a:gd name="T52" fmla="*/ 2147483647 w 2"/>
              <a:gd name="T53" fmla="*/ 0 h 2"/>
              <a:gd name="T54" fmla="*/ 2147483647 w 2"/>
              <a:gd name="T55" fmla="*/ 0 h 2"/>
              <a:gd name="T56" fmla="*/ 2147483647 w 2"/>
              <a:gd name="T57" fmla="*/ 0 h 2"/>
              <a:gd name="T58" fmla="*/ 2147483647 w 2"/>
              <a:gd name="T59" fmla="*/ 0 h 2"/>
              <a:gd name="T60" fmla="*/ 2147483647 w 2"/>
              <a:gd name="T61" fmla="*/ 0 h 2"/>
              <a:gd name="T62" fmla="*/ 2147483647 w 2"/>
              <a:gd name="T63" fmla="*/ 0 h 2"/>
              <a:gd name="T64" fmla="*/ 2147483647 w 2"/>
              <a:gd name="T65" fmla="*/ 0 h 2"/>
              <a:gd name="T66" fmla="*/ 2147483647 w 2"/>
              <a:gd name="T67" fmla="*/ 2147483647 h 2"/>
              <a:gd name="T68" fmla="*/ 2147483647 w 2"/>
              <a:gd name="T69" fmla="*/ 0 h 2"/>
              <a:gd name="T70" fmla="*/ 2147483647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147483647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0 w 2"/>
              <a:gd name="T3" fmla="*/ 2147483647 h 3"/>
              <a:gd name="T4" fmla="*/ 2147483647 w 2"/>
              <a:gd name="T5" fmla="*/ 2147483647 h 3"/>
              <a:gd name="T6" fmla="*/ 2147483647 w 2"/>
              <a:gd name="T7" fmla="*/ 2147483647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0 w 2"/>
              <a:gd name="T19" fmla="*/ 2147483647 h 3"/>
              <a:gd name="T20" fmla="*/ 0 w 2"/>
              <a:gd name="T21" fmla="*/ 2147483647 h 3"/>
              <a:gd name="T22" fmla="*/ 0 w 2"/>
              <a:gd name="T23" fmla="*/ 0 h 3"/>
              <a:gd name="T24" fmla="*/ 0 w 2"/>
              <a:gd name="T25" fmla="*/ 2147483647 h 3"/>
              <a:gd name="T26" fmla="*/ 0 w 2"/>
              <a:gd name="T27" fmla="*/ 2147483647 h 3"/>
              <a:gd name="T28" fmla="*/ 0 w 2"/>
              <a:gd name="T29" fmla="*/ 2147483647 h 3"/>
              <a:gd name="T30" fmla="*/ 0 w 2"/>
              <a:gd name="T31" fmla="*/ 2147483647 h 3"/>
              <a:gd name="T32" fmla="*/ 0 w 2"/>
              <a:gd name="T33" fmla="*/ 2147483647 h 3"/>
              <a:gd name="T34" fmla="*/ 0 w 2"/>
              <a:gd name="T35" fmla="*/ 2147483647 h 3"/>
              <a:gd name="T36" fmla="*/ 0 w 2"/>
              <a:gd name="T37" fmla="*/ 2147483647 h 3"/>
              <a:gd name="T38" fmla="*/ 0 w 2"/>
              <a:gd name="T39" fmla="*/ 2147483647 h 3"/>
              <a:gd name="T40" fmla="*/ 0 w 2"/>
              <a:gd name="T41" fmla="*/ 2147483647 h 3"/>
              <a:gd name="T42" fmla="*/ 0 w 2"/>
              <a:gd name="T43" fmla="*/ 2147483647 h 3"/>
              <a:gd name="T44" fmla="*/ 0 w 2"/>
              <a:gd name="T45" fmla="*/ 2147483647 h 3"/>
              <a:gd name="T46" fmla="*/ 0 w 2"/>
              <a:gd name="T47" fmla="*/ 2147483647 h 3"/>
              <a:gd name="T48" fmla="*/ 0 w 2"/>
              <a:gd name="T49" fmla="*/ 2147483647 h 3"/>
              <a:gd name="T50" fmla="*/ 0 w 2"/>
              <a:gd name="T51" fmla="*/ 2147483647 h 3"/>
              <a:gd name="T52" fmla="*/ 0 w 2"/>
              <a:gd name="T53" fmla="*/ 2147483647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0 w 2"/>
              <a:gd name="T5" fmla="*/ 0 h 2"/>
              <a:gd name="T6" fmla="*/ 0 w 2"/>
              <a:gd name="T7" fmla="*/ 2147483647 h 2"/>
              <a:gd name="T8" fmla="*/ 0 w 2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29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147483647 w 2"/>
              <a:gd name="T1" fmla="*/ 0 h 2"/>
              <a:gd name="T2" fmla="*/ 2147483647 w 2"/>
              <a:gd name="T3" fmla="*/ 0 h 2"/>
              <a:gd name="T4" fmla="*/ 2147483647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147483647 h 2"/>
              <a:gd name="T12" fmla="*/ 2147483647 w 2"/>
              <a:gd name="T13" fmla="*/ 0 h 2"/>
              <a:gd name="T14" fmla="*/ 2147483647 w 2"/>
              <a:gd name="T15" fmla="*/ 0 h 2"/>
              <a:gd name="T16" fmla="*/ 2147483647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2147483647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2147483647 w 2"/>
              <a:gd name="T39" fmla="*/ 2147483647 h 2"/>
              <a:gd name="T40" fmla="*/ 2147483647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2147483647 h 2"/>
              <a:gd name="T46" fmla="*/ 2147483647 w 2"/>
              <a:gd name="T47" fmla="*/ 2147483647 h 2"/>
              <a:gd name="T48" fmla="*/ 0 w 2"/>
              <a:gd name="T49" fmla="*/ 0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2147483647 w 2"/>
              <a:gd name="T57" fmla="*/ 2147483647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0 h 2"/>
              <a:gd name="T6" fmla="*/ 2147483647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2147483647 w 2"/>
              <a:gd name="T17" fmla="*/ 0 h 2"/>
              <a:gd name="T18" fmla="*/ 2147483647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147483647 h 2"/>
              <a:gd name="T48" fmla="*/ 0 w 2"/>
              <a:gd name="T49" fmla="*/ 2147483647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147483647 w 2"/>
              <a:gd name="T1" fmla="*/ 2147483647 h 5"/>
              <a:gd name="T2" fmla="*/ 2147483647 w 2"/>
              <a:gd name="T3" fmla="*/ 2147483647 h 5"/>
              <a:gd name="T4" fmla="*/ 0 w 2"/>
              <a:gd name="T5" fmla="*/ 0 h 5"/>
              <a:gd name="T6" fmla="*/ 0 w 2"/>
              <a:gd name="T7" fmla="*/ 2147483647 h 5"/>
              <a:gd name="T8" fmla="*/ 0 w 2"/>
              <a:gd name="T9" fmla="*/ 2147483647 h 5"/>
              <a:gd name="T10" fmla="*/ 2147483647 w 2"/>
              <a:gd name="T11" fmla="*/ 2147483647 h 5"/>
              <a:gd name="T12" fmla="*/ 2147483647 w 2"/>
              <a:gd name="T13" fmla="*/ 2147483647 h 5"/>
              <a:gd name="T14" fmla="*/ 2147483647 w 2"/>
              <a:gd name="T15" fmla="*/ 2147483647 h 5"/>
              <a:gd name="T16" fmla="*/ 0 w 2"/>
              <a:gd name="T17" fmla="*/ 0 h 5"/>
              <a:gd name="T18" fmla="*/ 0 w 2"/>
              <a:gd name="T19" fmla="*/ 2147483647 h 5"/>
              <a:gd name="T20" fmla="*/ 0 w 2"/>
              <a:gd name="T21" fmla="*/ 2147483647 h 5"/>
              <a:gd name="T22" fmla="*/ 2147483647 w 2"/>
              <a:gd name="T23" fmla="*/ 2147483647 h 5"/>
              <a:gd name="T24" fmla="*/ 2147483647 w 2"/>
              <a:gd name="T25" fmla="*/ 2147483647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147483647 w 2"/>
              <a:gd name="T19" fmla="*/ 0 h 1587"/>
              <a:gd name="T20" fmla="*/ 2147483647 w 2"/>
              <a:gd name="T21" fmla="*/ 0 h 1587"/>
              <a:gd name="T22" fmla="*/ 2147483647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2147483647 w 2"/>
              <a:gd name="T31" fmla="*/ 0 h 1587"/>
              <a:gd name="T32" fmla="*/ 2147483647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2147483647 w 2"/>
              <a:gd name="T41" fmla="*/ 0 h 1587"/>
              <a:gd name="T42" fmla="*/ 2147483647 w 2"/>
              <a:gd name="T43" fmla="*/ 0 h 1587"/>
              <a:gd name="T44" fmla="*/ 2147483647 w 2"/>
              <a:gd name="T45" fmla="*/ 0 h 1587"/>
              <a:gd name="T46" fmla="*/ 2147483647 w 2"/>
              <a:gd name="T47" fmla="*/ 0 h 1587"/>
              <a:gd name="T48" fmla="*/ 2147483647 w 2"/>
              <a:gd name="T49" fmla="*/ 0 h 1587"/>
              <a:gd name="T50" fmla="*/ 2147483647 w 2"/>
              <a:gd name="T51" fmla="*/ 0 h 1587"/>
              <a:gd name="T52" fmla="*/ 2147483647 w 2"/>
              <a:gd name="T53" fmla="*/ 0 h 1587"/>
              <a:gd name="T54" fmla="*/ 2147483647 w 2"/>
              <a:gd name="T55" fmla="*/ 0 h 1587"/>
              <a:gd name="T56" fmla="*/ 2147483647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2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2147483647 w 2"/>
              <a:gd name="T3" fmla="*/ 0 h 3"/>
              <a:gd name="T4" fmla="*/ 2147483647 w 2"/>
              <a:gd name="T5" fmla="*/ 0 h 3"/>
              <a:gd name="T6" fmla="*/ 2147483647 w 2"/>
              <a:gd name="T7" fmla="*/ 0 h 3"/>
              <a:gd name="T8" fmla="*/ 2147483647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2147483647 w 2"/>
              <a:gd name="T19" fmla="*/ 0 h 3"/>
              <a:gd name="T20" fmla="*/ 2147483647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2147483647 h 3"/>
              <a:gd name="T40" fmla="*/ 0 w 2"/>
              <a:gd name="T41" fmla="*/ 2147483647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2147483647 w 2"/>
              <a:gd name="T25" fmla="*/ 2147483647 h 2"/>
              <a:gd name="T26" fmla="*/ 2147483647 w 2"/>
              <a:gd name="T27" fmla="*/ 2147483647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147483647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147483647 h 2"/>
              <a:gd name="T50" fmla="*/ 2147483647 w 2"/>
              <a:gd name="T51" fmla="*/ 2147483647 h 2"/>
              <a:gd name="T52" fmla="*/ 2147483647 w 2"/>
              <a:gd name="T53" fmla="*/ 0 h 2"/>
              <a:gd name="T54" fmla="*/ 2147483647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147483647 h 2"/>
              <a:gd name="T62" fmla="*/ 0 w 2"/>
              <a:gd name="T63" fmla="*/ 2147483647 h 2"/>
              <a:gd name="T64" fmla="*/ 2147483647 w 2"/>
              <a:gd name="T65" fmla="*/ 2147483647 h 2"/>
              <a:gd name="T66" fmla="*/ 2147483647 w 2"/>
              <a:gd name="T67" fmla="*/ 2147483647 h 2"/>
              <a:gd name="T68" fmla="*/ 0 w 2"/>
              <a:gd name="T69" fmla="*/ 2147483647 h 2"/>
              <a:gd name="T70" fmla="*/ 0 w 2"/>
              <a:gd name="T71" fmla="*/ 2147483647 h 2"/>
              <a:gd name="T72" fmla="*/ 0 w 2"/>
              <a:gd name="T73" fmla="*/ 2147483647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5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6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7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8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9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0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1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grpSp>
        <p:nvGrpSpPr>
          <p:cNvPr id="62" name="Group 61"/>
          <p:cNvGrpSpPr>
            <a:grpSpLocks/>
          </p:cNvGrpSpPr>
          <p:nvPr/>
        </p:nvGrpSpPr>
        <p:grpSpPr bwMode="auto">
          <a:xfrm>
            <a:off x="6894513" y="6286500"/>
            <a:ext cx="2090737" cy="423863"/>
            <a:chOff x="264890" y="4539871"/>
            <a:chExt cx="4321263" cy="876905"/>
          </a:xfrm>
        </p:grpSpPr>
        <p:pic>
          <p:nvPicPr>
            <p:cNvPr id="63" name="Picture 62" descr="reverse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54" t="27124" b="28558"/>
            <a:stretch>
              <a:fillRect/>
            </a:stretch>
          </p:blipFill>
          <p:spPr bwMode="auto">
            <a:xfrm>
              <a:off x="1200795" y="4789714"/>
              <a:ext cx="3385358" cy="408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63" descr="NEW-WHITE-GRADIENT-GLOBE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430"/>
            <a:stretch>
              <a:fillRect/>
            </a:stretch>
          </p:blipFill>
          <p:spPr bwMode="auto">
            <a:xfrm>
              <a:off x="264890" y="4539871"/>
              <a:ext cx="935905" cy="876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08182" y="1538423"/>
            <a:ext cx="7353019" cy="1450437"/>
          </a:xfrm>
        </p:spPr>
        <p:txBody>
          <a:bodyPr lIns="0" tIns="0" rIns="0" bIns="0" anchor="b"/>
          <a:lstStyle>
            <a:lvl1pPr>
              <a:defRPr sz="3600" b="1" i="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19728" y="3000005"/>
            <a:ext cx="7360148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4800" b="0" i="0" cap="none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26357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349779" y="968963"/>
            <a:ext cx="8529637" cy="534928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/>
            </a:lvl1pPr>
          </a:lstStyle>
          <a:p>
            <a:pPr lvl="0"/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2C189-20F7-4EF3-BAE4-C48CE471CD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183733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Photo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362450"/>
            <a:ext cx="9144000" cy="249555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solidFill>
                <a:schemeClr val="bg1"/>
              </a:solidFill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4302125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solidFill>
                <a:schemeClr val="bg1"/>
              </a:solidFill>
              <a:cs typeface="+mn-cs"/>
            </a:endParaRP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65113" y="4540250"/>
            <a:ext cx="4321175" cy="876300"/>
            <a:chOff x="264890" y="4539871"/>
            <a:chExt cx="4321263" cy="876905"/>
          </a:xfrm>
        </p:grpSpPr>
        <p:pic>
          <p:nvPicPr>
            <p:cNvPr id="9" name="Picture 8" descr="reverse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54" t="27124" b="28558"/>
            <a:stretch>
              <a:fillRect/>
            </a:stretch>
          </p:blipFill>
          <p:spPr bwMode="auto">
            <a:xfrm>
              <a:off x="1200795" y="4789714"/>
              <a:ext cx="3385358" cy="408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9" descr="NEW-WHITE-GRADIENT-GLOBES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430"/>
            <a:stretch>
              <a:fillRect/>
            </a:stretch>
          </p:blipFill>
          <p:spPr bwMode="auto">
            <a:xfrm>
              <a:off x="264890" y="4539871"/>
              <a:ext cx="935905" cy="876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9144000" cy="4299185"/>
          </a:xfrm>
        </p:spPr>
        <p:txBody>
          <a:bodyPr>
            <a:normAutofit/>
          </a:bodyPr>
          <a:lstStyle>
            <a:lvl1pPr>
              <a:defRPr baseline="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17" name="Title 329"/>
          <p:cNvSpPr>
            <a:spLocks noGrp="1"/>
          </p:cNvSpPr>
          <p:nvPr>
            <p:ph type="title"/>
          </p:nvPr>
        </p:nvSpPr>
        <p:spPr>
          <a:xfrm>
            <a:off x="1273363" y="5293895"/>
            <a:ext cx="7323485" cy="387684"/>
          </a:xfrm>
        </p:spPr>
        <p:txBody>
          <a:bodyPr/>
          <a:lstStyle>
            <a:lvl1pPr>
              <a:defRPr sz="2000" b="1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273363" y="5708315"/>
            <a:ext cx="7335420" cy="3263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1800" b="0" i="0" cap="none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1273363" y="6055895"/>
            <a:ext cx="4373402" cy="468382"/>
          </a:xfrm>
        </p:spPr>
        <p:txBody>
          <a:bodyPr anchor="b"/>
          <a:lstStyle>
            <a:lvl1pPr algn="l">
              <a:lnSpc>
                <a:spcPct val="100000"/>
              </a:lnSpc>
              <a:defRPr sz="1300" b="0" i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Rectangle 1028"/>
          <p:cNvSpPr>
            <a:spLocks noGrp="1" noChangeArrowheads="1"/>
          </p:cNvSpPr>
          <p:nvPr>
            <p:ph type="dt" sz="half" idx="16"/>
          </p:nvPr>
        </p:nvSpPr>
        <p:spPr>
          <a:xfrm>
            <a:off x="5854700" y="6161088"/>
            <a:ext cx="2744788" cy="363537"/>
          </a:xfrm>
        </p:spPr>
        <p:txBody>
          <a:bodyPr rIns="0" anchor="b" anchorCtr="0"/>
          <a:lstStyle>
            <a:lvl1pPr algn="r">
              <a:defRPr sz="1300" b="0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7A299055-E961-4073-B432-D4E6A2BD1726}" type="datetime4">
              <a:rPr lang="en-US"/>
              <a:pPr>
                <a:defRPr/>
              </a:pPr>
              <a:t>February 24, 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873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6"/>
            <a:ext cx="8462029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baseline="0" smtClean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357188" y="6350000"/>
            <a:ext cx="552450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4AF106-F701-426C-9504-A6ADA1FCA8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81465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6"/>
            <a:ext cx="8462029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baseline="0" smtClean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AF106-F701-426C-9504-A6ADA1FCA8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78790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2147483647 w 2"/>
              <a:gd name="T15" fmla="*/ 2147483647 h 2"/>
              <a:gd name="T16" fmla="*/ 2147483647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2147483647 w 2"/>
              <a:gd name="T29" fmla="*/ 2147483647 h 2"/>
              <a:gd name="T30" fmla="*/ 2147483647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2147483647 h 2"/>
              <a:gd name="T36" fmla="*/ 2147483647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2147483647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2147483647 w 2"/>
              <a:gd name="T63" fmla="*/ 2147483647 h 2"/>
              <a:gd name="T64" fmla="*/ 0 w 2"/>
              <a:gd name="T65" fmla="*/ 2147483647 h 2"/>
              <a:gd name="T66" fmla="*/ 0 w 2"/>
              <a:gd name="T67" fmla="*/ 2147483647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0 w 2"/>
              <a:gd name="T5" fmla="*/ 2147483647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2147483647 w 2"/>
              <a:gd name="T13" fmla="*/ 0 h 2"/>
              <a:gd name="T14" fmla="*/ 2147483647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0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2147483647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2147483647 w 2"/>
              <a:gd name="T53" fmla="*/ 2147483647 h 2"/>
              <a:gd name="T54" fmla="*/ 2147483647 w 2"/>
              <a:gd name="T55" fmla="*/ 2147483647 h 2"/>
              <a:gd name="T56" fmla="*/ 2147483647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147483647 w 2"/>
              <a:gd name="T1" fmla="*/ 2147483647 h 4"/>
              <a:gd name="T2" fmla="*/ 2147483647 w 2"/>
              <a:gd name="T3" fmla="*/ 2147483647 h 4"/>
              <a:gd name="T4" fmla="*/ 2147483647 w 2"/>
              <a:gd name="T5" fmla="*/ 2147483647 h 4"/>
              <a:gd name="T6" fmla="*/ 2147483647 w 2"/>
              <a:gd name="T7" fmla="*/ 2147483647 h 4"/>
              <a:gd name="T8" fmla="*/ 2147483647 w 2"/>
              <a:gd name="T9" fmla="*/ 0 h 4"/>
              <a:gd name="T10" fmla="*/ 2147483647 w 2"/>
              <a:gd name="T11" fmla="*/ 0 h 4"/>
              <a:gd name="T12" fmla="*/ 2147483647 w 2"/>
              <a:gd name="T13" fmla="*/ 0 h 4"/>
              <a:gd name="T14" fmla="*/ 0 w 2"/>
              <a:gd name="T15" fmla="*/ 2147483647 h 4"/>
              <a:gd name="T16" fmla="*/ 2147483647 w 2"/>
              <a:gd name="T17" fmla="*/ 2147483647 h 4"/>
              <a:gd name="T18" fmla="*/ 2147483647 w 2"/>
              <a:gd name="T19" fmla="*/ 2147483647 h 4"/>
              <a:gd name="T20" fmla="*/ 2147483647 w 2"/>
              <a:gd name="T21" fmla="*/ 2147483647 h 4"/>
              <a:gd name="T22" fmla="*/ 2147483647 w 2"/>
              <a:gd name="T23" fmla="*/ 0 h 4"/>
              <a:gd name="T24" fmla="*/ 2147483647 w 2"/>
              <a:gd name="T25" fmla="*/ 2147483647 h 4"/>
              <a:gd name="T26" fmla="*/ 2147483647 w 2"/>
              <a:gd name="T27" fmla="*/ 2147483647 h 4"/>
              <a:gd name="T28" fmla="*/ 2147483647 w 2"/>
              <a:gd name="T29" fmla="*/ 2147483647 h 4"/>
              <a:gd name="T30" fmla="*/ 2147483647 w 2"/>
              <a:gd name="T31" fmla="*/ 2147483647 h 4"/>
              <a:gd name="T32" fmla="*/ 2147483647 w 2"/>
              <a:gd name="T33" fmla="*/ 2147483647 h 4"/>
              <a:gd name="T34" fmla="*/ 2147483647 w 2"/>
              <a:gd name="T35" fmla="*/ 2147483647 h 4"/>
              <a:gd name="T36" fmla="*/ 2147483647 w 2"/>
              <a:gd name="T37" fmla="*/ 2147483647 h 4"/>
              <a:gd name="T38" fmla="*/ 2147483647 w 2"/>
              <a:gd name="T39" fmla="*/ 2147483647 h 4"/>
              <a:gd name="T40" fmla="*/ 2147483647 w 2"/>
              <a:gd name="T41" fmla="*/ 2147483647 h 4"/>
              <a:gd name="T42" fmla="*/ 2147483647 w 2"/>
              <a:gd name="T43" fmla="*/ 2147483647 h 4"/>
              <a:gd name="T44" fmla="*/ 2147483647 w 2"/>
              <a:gd name="T45" fmla="*/ 2147483647 h 4"/>
              <a:gd name="T46" fmla="*/ 2147483647 w 2"/>
              <a:gd name="T47" fmla="*/ 2147483647 h 4"/>
              <a:gd name="T48" fmla="*/ 2147483647 w 2"/>
              <a:gd name="T49" fmla="*/ 2147483647 h 4"/>
              <a:gd name="T50" fmla="*/ 2147483647 w 2"/>
              <a:gd name="T51" fmla="*/ 2147483647 h 4"/>
              <a:gd name="T52" fmla="*/ 0 w 2"/>
              <a:gd name="T53" fmla="*/ 2147483647 h 4"/>
              <a:gd name="T54" fmla="*/ 2147483647 w 2"/>
              <a:gd name="T55" fmla="*/ 2147483647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2147483647 h 4"/>
              <a:gd name="T2" fmla="*/ 0 w 1587"/>
              <a:gd name="T3" fmla="*/ 2147483647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147483647 h 4"/>
              <a:gd name="T10" fmla="*/ 0 w 1587"/>
              <a:gd name="T11" fmla="*/ 2147483647 h 4"/>
              <a:gd name="T12" fmla="*/ 0 w 1587"/>
              <a:gd name="T13" fmla="*/ 2147483647 h 4"/>
              <a:gd name="T14" fmla="*/ 0 w 1587"/>
              <a:gd name="T15" fmla="*/ 2147483647 h 4"/>
              <a:gd name="T16" fmla="*/ 0 w 1587"/>
              <a:gd name="T17" fmla="*/ 2147483647 h 4"/>
              <a:gd name="T18" fmla="*/ 0 w 1587"/>
              <a:gd name="T19" fmla="*/ 2147483647 h 4"/>
              <a:gd name="T20" fmla="*/ 0 w 1587"/>
              <a:gd name="T21" fmla="*/ 2147483647 h 4"/>
              <a:gd name="T22" fmla="*/ 0 w 1587"/>
              <a:gd name="T23" fmla="*/ 2147483647 h 4"/>
              <a:gd name="T24" fmla="*/ 0 w 1587"/>
              <a:gd name="T25" fmla="*/ 2147483647 h 4"/>
              <a:gd name="T26" fmla="*/ 0 w 1587"/>
              <a:gd name="T27" fmla="*/ 2147483647 h 4"/>
              <a:gd name="T28" fmla="*/ 0 w 1587"/>
              <a:gd name="T29" fmla="*/ 2147483647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0 h 2"/>
              <a:gd name="T4" fmla="*/ 2147483647 w 2"/>
              <a:gd name="T5" fmla="*/ 0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2147483647 w 2"/>
              <a:gd name="T27" fmla="*/ 0 h 2"/>
              <a:gd name="T28" fmla="*/ 2147483647 w 2"/>
              <a:gd name="T29" fmla="*/ 0 h 2"/>
              <a:gd name="T30" fmla="*/ 0 w 2"/>
              <a:gd name="T31" fmla="*/ 2147483647 h 2"/>
              <a:gd name="T32" fmla="*/ 2147483647 w 2"/>
              <a:gd name="T33" fmla="*/ 2147483647 h 2"/>
              <a:gd name="T34" fmla="*/ 2147483647 w 2"/>
              <a:gd name="T35" fmla="*/ 0 h 2"/>
              <a:gd name="T36" fmla="*/ 0 w 2"/>
              <a:gd name="T37" fmla="*/ 2147483647 h 2"/>
              <a:gd name="T38" fmla="*/ 2147483647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2147483647 w 2"/>
              <a:gd name="T59" fmla="*/ 2147483647 h 2"/>
              <a:gd name="T60" fmla="*/ 2147483647 w 2"/>
              <a:gd name="T61" fmla="*/ 2147483647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0 h 2"/>
              <a:gd name="T4" fmla="*/ 0 w 1587"/>
              <a:gd name="T5" fmla="*/ 2147483647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147483647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147483647 h 2"/>
              <a:gd name="T10" fmla="*/ 2147483647 w 2"/>
              <a:gd name="T11" fmla="*/ 2147483647 h 2"/>
              <a:gd name="T12" fmla="*/ 2147483647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147483647 h 2"/>
              <a:gd name="T8" fmla="*/ 2147483647 w 2"/>
              <a:gd name="T9" fmla="*/ 2147483647 h 2"/>
              <a:gd name="T10" fmla="*/ 2147483647 w 2"/>
              <a:gd name="T11" fmla="*/ 2147483647 h 2"/>
              <a:gd name="T12" fmla="*/ 2147483647 w 2"/>
              <a:gd name="T13" fmla="*/ 2147483647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2147483647 h 2"/>
              <a:gd name="T24" fmla="*/ 2147483647 w 2"/>
              <a:gd name="T25" fmla="*/ 2147483647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147483647 w 4"/>
              <a:gd name="T1" fmla="*/ 2147483647 h 2"/>
              <a:gd name="T2" fmla="*/ 2147483647 w 4"/>
              <a:gd name="T3" fmla="*/ 2147483647 h 2"/>
              <a:gd name="T4" fmla="*/ 2147483647 w 4"/>
              <a:gd name="T5" fmla="*/ 2147483647 h 2"/>
              <a:gd name="T6" fmla="*/ 2147483647 w 4"/>
              <a:gd name="T7" fmla="*/ 0 h 2"/>
              <a:gd name="T8" fmla="*/ 2147483647 w 4"/>
              <a:gd name="T9" fmla="*/ 0 h 2"/>
              <a:gd name="T10" fmla="*/ 2147483647 w 4"/>
              <a:gd name="T11" fmla="*/ 0 h 2"/>
              <a:gd name="T12" fmla="*/ 2147483647 w 4"/>
              <a:gd name="T13" fmla="*/ 0 h 2"/>
              <a:gd name="T14" fmla="*/ 0 w 4"/>
              <a:gd name="T15" fmla="*/ 2147483647 h 2"/>
              <a:gd name="T16" fmla="*/ 2147483647 w 4"/>
              <a:gd name="T17" fmla="*/ 2147483647 h 2"/>
              <a:gd name="T18" fmla="*/ 2147483647 w 4"/>
              <a:gd name="T19" fmla="*/ 0 h 2"/>
              <a:gd name="T20" fmla="*/ 2147483647 w 4"/>
              <a:gd name="T21" fmla="*/ 2147483647 h 2"/>
              <a:gd name="T22" fmla="*/ 2147483647 w 4"/>
              <a:gd name="T23" fmla="*/ 0 h 2"/>
              <a:gd name="T24" fmla="*/ 2147483647 w 4"/>
              <a:gd name="T25" fmla="*/ 0 h 2"/>
              <a:gd name="T26" fmla="*/ 2147483647 w 4"/>
              <a:gd name="T27" fmla="*/ 0 h 2"/>
              <a:gd name="T28" fmla="*/ 2147483647 w 4"/>
              <a:gd name="T29" fmla="*/ 0 h 2"/>
              <a:gd name="T30" fmla="*/ 0 w 4"/>
              <a:gd name="T31" fmla="*/ 0 h 2"/>
              <a:gd name="T32" fmla="*/ 2147483647 w 4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0 w 2"/>
              <a:gd name="T39" fmla="*/ 2147483647 h 2"/>
              <a:gd name="T40" fmla="*/ 0 w 2"/>
              <a:gd name="T41" fmla="*/ 2147483647 h 2"/>
              <a:gd name="T42" fmla="*/ 0 w 2"/>
              <a:gd name="T43" fmla="*/ 2147483647 h 2"/>
              <a:gd name="T44" fmla="*/ 0 w 2"/>
              <a:gd name="T45" fmla="*/ 2147483647 h 2"/>
              <a:gd name="T46" fmla="*/ 0 w 2"/>
              <a:gd name="T47" fmla="*/ 2147483647 h 2"/>
              <a:gd name="T48" fmla="*/ 0 w 2"/>
              <a:gd name="T49" fmla="*/ 2147483647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0 w 2"/>
              <a:gd name="T57" fmla="*/ 2147483647 h 2"/>
              <a:gd name="T58" fmla="*/ 0 w 2"/>
              <a:gd name="T59" fmla="*/ 2147483647 h 2"/>
              <a:gd name="T60" fmla="*/ 0 w 2"/>
              <a:gd name="T61" fmla="*/ 2147483647 h 2"/>
              <a:gd name="T62" fmla="*/ 0 w 2"/>
              <a:gd name="T63" fmla="*/ 2147483647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147483647 h 2"/>
              <a:gd name="T40" fmla="*/ 0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0 h 2"/>
              <a:gd name="T46" fmla="*/ 2147483647 w 2"/>
              <a:gd name="T47" fmla="*/ 0 h 2"/>
              <a:gd name="T48" fmla="*/ 2147483647 w 2"/>
              <a:gd name="T49" fmla="*/ 0 h 2"/>
              <a:gd name="T50" fmla="*/ 2147483647 w 2"/>
              <a:gd name="T51" fmla="*/ 0 h 2"/>
              <a:gd name="T52" fmla="*/ 2147483647 w 2"/>
              <a:gd name="T53" fmla="*/ 0 h 2"/>
              <a:gd name="T54" fmla="*/ 2147483647 w 2"/>
              <a:gd name="T55" fmla="*/ 0 h 2"/>
              <a:gd name="T56" fmla="*/ 2147483647 w 2"/>
              <a:gd name="T57" fmla="*/ 0 h 2"/>
              <a:gd name="T58" fmla="*/ 2147483647 w 2"/>
              <a:gd name="T59" fmla="*/ 0 h 2"/>
              <a:gd name="T60" fmla="*/ 2147483647 w 2"/>
              <a:gd name="T61" fmla="*/ 0 h 2"/>
              <a:gd name="T62" fmla="*/ 2147483647 w 2"/>
              <a:gd name="T63" fmla="*/ 0 h 2"/>
              <a:gd name="T64" fmla="*/ 2147483647 w 2"/>
              <a:gd name="T65" fmla="*/ 0 h 2"/>
              <a:gd name="T66" fmla="*/ 2147483647 w 2"/>
              <a:gd name="T67" fmla="*/ 2147483647 h 2"/>
              <a:gd name="T68" fmla="*/ 2147483647 w 2"/>
              <a:gd name="T69" fmla="*/ 0 h 2"/>
              <a:gd name="T70" fmla="*/ 2147483647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147483647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0 w 2"/>
              <a:gd name="T3" fmla="*/ 2147483647 h 3"/>
              <a:gd name="T4" fmla="*/ 2147483647 w 2"/>
              <a:gd name="T5" fmla="*/ 2147483647 h 3"/>
              <a:gd name="T6" fmla="*/ 2147483647 w 2"/>
              <a:gd name="T7" fmla="*/ 2147483647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0 w 2"/>
              <a:gd name="T19" fmla="*/ 2147483647 h 3"/>
              <a:gd name="T20" fmla="*/ 0 w 2"/>
              <a:gd name="T21" fmla="*/ 2147483647 h 3"/>
              <a:gd name="T22" fmla="*/ 0 w 2"/>
              <a:gd name="T23" fmla="*/ 0 h 3"/>
              <a:gd name="T24" fmla="*/ 0 w 2"/>
              <a:gd name="T25" fmla="*/ 2147483647 h 3"/>
              <a:gd name="T26" fmla="*/ 0 w 2"/>
              <a:gd name="T27" fmla="*/ 2147483647 h 3"/>
              <a:gd name="T28" fmla="*/ 0 w 2"/>
              <a:gd name="T29" fmla="*/ 2147483647 h 3"/>
              <a:gd name="T30" fmla="*/ 0 w 2"/>
              <a:gd name="T31" fmla="*/ 2147483647 h 3"/>
              <a:gd name="T32" fmla="*/ 0 w 2"/>
              <a:gd name="T33" fmla="*/ 2147483647 h 3"/>
              <a:gd name="T34" fmla="*/ 0 w 2"/>
              <a:gd name="T35" fmla="*/ 2147483647 h 3"/>
              <a:gd name="T36" fmla="*/ 0 w 2"/>
              <a:gd name="T37" fmla="*/ 2147483647 h 3"/>
              <a:gd name="T38" fmla="*/ 0 w 2"/>
              <a:gd name="T39" fmla="*/ 2147483647 h 3"/>
              <a:gd name="T40" fmla="*/ 0 w 2"/>
              <a:gd name="T41" fmla="*/ 2147483647 h 3"/>
              <a:gd name="T42" fmla="*/ 0 w 2"/>
              <a:gd name="T43" fmla="*/ 2147483647 h 3"/>
              <a:gd name="T44" fmla="*/ 0 w 2"/>
              <a:gd name="T45" fmla="*/ 2147483647 h 3"/>
              <a:gd name="T46" fmla="*/ 0 w 2"/>
              <a:gd name="T47" fmla="*/ 2147483647 h 3"/>
              <a:gd name="T48" fmla="*/ 0 w 2"/>
              <a:gd name="T49" fmla="*/ 2147483647 h 3"/>
              <a:gd name="T50" fmla="*/ 0 w 2"/>
              <a:gd name="T51" fmla="*/ 2147483647 h 3"/>
              <a:gd name="T52" fmla="*/ 0 w 2"/>
              <a:gd name="T53" fmla="*/ 2147483647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0 h 2"/>
              <a:gd name="T8" fmla="*/ 2147483647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2147483647 w 2"/>
              <a:gd name="T21" fmla="*/ 2147483647 h 2"/>
              <a:gd name="T22" fmla="*/ 2147483647 w 2"/>
              <a:gd name="T23" fmla="*/ 0 h 2"/>
              <a:gd name="T24" fmla="*/ 2147483647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147483647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147483647 h 2"/>
              <a:gd name="T2" fmla="*/ 2147483647 w 2"/>
              <a:gd name="T3" fmla="*/ 2147483647 h 2"/>
              <a:gd name="T4" fmla="*/ 0 w 2"/>
              <a:gd name="T5" fmla="*/ 0 h 2"/>
              <a:gd name="T6" fmla="*/ 0 w 2"/>
              <a:gd name="T7" fmla="*/ 2147483647 h 2"/>
              <a:gd name="T8" fmla="*/ 0 w 2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147483647 w 2"/>
              <a:gd name="T1" fmla="*/ 0 h 2"/>
              <a:gd name="T2" fmla="*/ 2147483647 w 2"/>
              <a:gd name="T3" fmla="*/ 0 h 2"/>
              <a:gd name="T4" fmla="*/ 2147483647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147483647 h 2"/>
              <a:gd name="T12" fmla="*/ 2147483647 w 2"/>
              <a:gd name="T13" fmla="*/ 0 h 2"/>
              <a:gd name="T14" fmla="*/ 2147483647 w 2"/>
              <a:gd name="T15" fmla="*/ 0 h 2"/>
              <a:gd name="T16" fmla="*/ 2147483647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147483647 h 2"/>
              <a:gd name="T24" fmla="*/ 2147483647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2147483647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147483647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147483647 w 2"/>
              <a:gd name="T1" fmla="*/ 2147483647 h 2"/>
              <a:gd name="T2" fmla="*/ 2147483647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0 w 2"/>
              <a:gd name="T9" fmla="*/ 2147483647 h 2"/>
              <a:gd name="T10" fmla="*/ 0 w 2"/>
              <a:gd name="T11" fmla="*/ 2147483647 h 2"/>
              <a:gd name="T12" fmla="*/ 2147483647 w 2"/>
              <a:gd name="T13" fmla="*/ 2147483647 h 2"/>
              <a:gd name="T14" fmla="*/ 0 w 2"/>
              <a:gd name="T15" fmla="*/ 2147483647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0 w 2"/>
              <a:gd name="T25" fmla="*/ 2147483647 h 2"/>
              <a:gd name="T26" fmla="*/ 0 w 2"/>
              <a:gd name="T27" fmla="*/ 2147483647 h 2"/>
              <a:gd name="T28" fmla="*/ 0 w 2"/>
              <a:gd name="T29" fmla="*/ 2147483647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2147483647 h 2"/>
              <a:gd name="T38" fmla="*/ 2147483647 w 2"/>
              <a:gd name="T39" fmla="*/ 2147483647 h 2"/>
              <a:gd name="T40" fmla="*/ 2147483647 w 2"/>
              <a:gd name="T41" fmla="*/ 2147483647 h 2"/>
              <a:gd name="T42" fmla="*/ 2147483647 w 2"/>
              <a:gd name="T43" fmla="*/ 2147483647 h 2"/>
              <a:gd name="T44" fmla="*/ 2147483647 w 2"/>
              <a:gd name="T45" fmla="*/ 2147483647 h 2"/>
              <a:gd name="T46" fmla="*/ 2147483647 w 2"/>
              <a:gd name="T47" fmla="*/ 2147483647 h 2"/>
              <a:gd name="T48" fmla="*/ 0 w 2"/>
              <a:gd name="T49" fmla="*/ 0 h 2"/>
              <a:gd name="T50" fmla="*/ 0 w 2"/>
              <a:gd name="T51" fmla="*/ 2147483647 h 2"/>
              <a:gd name="T52" fmla="*/ 0 w 2"/>
              <a:gd name="T53" fmla="*/ 2147483647 h 2"/>
              <a:gd name="T54" fmla="*/ 0 w 2"/>
              <a:gd name="T55" fmla="*/ 2147483647 h 2"/>
              <a:gd name="T56" fmla="*/ 2147483647 w 2"/>
              <a:gd name="T57" fmla="*/ 2147483647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0 h 2"/>
              <a:gd name="T6" fmla="*/ 2147483647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147483647 h 2"/>
              <a:gd name="T14" fmla="*/ 0 w 2"/>
              <a:gd name="T15" fmla="*/ 2147483647 h 2"/>
              <a:gd name="T16" fmla="*/ 2147483647 w 2"/>
              <a:gd name="T17" fmla="*/ 0 h 2"/>
              <a:gd name="T18" fmla="*/ 2147483647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147483647 h 2"/>
              <a:gd name="T48" fmla="*/ 0 w 2"/>
              <a:gd name="T49" fmla="*/ 2147483647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147483647 w 2"/>
              <a:gd name="T1" fmla="*/ 0 h 1588"/>
              <a:gd name="T2" fmla="*/ 0 w 2"/>
              <a:gd name="T3" fmla="*/ 0 h 1588"/>
              <a:gd name="T4" fmla="*/ 2147483647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147483647 w 2"/>
              <a:gd name="T1" fmla="*/ 2147483647 h 5"/>
              <a:gd name="T2" fmla="*/ 2147483647 w 2"/>
              <a:gd name="T3" fmla="*/ 2147483647 h 5"/>
              <a:gd name="T4" fmla="*/ 0 w 2"/>
              <a:gd name="T5" fmla="*/ 0 h 5"/>
              <a:gd name="T6" fmla="*/ 0 w 2"/>
              <a:gd name="T7" fmla="*/ 2147483647 h 5"/>
              <a:gd name="T8" fmla="*/ 0 w 2"/>
              <a:gd name="T9" fmla="*/ 2147483647 h 5"/>
              <a:gd name="T10" fmla="*/ 2147483647 w 2"/>
              <a:gd name="T11" fmla="*/ 2147483647 h 5"/>
              <a:gd name="T12" fmla="*/ 2147483647 w 2"/>
              <a:gd name="T13" fmla="*/ 2147483647 h 5"/>
              <a:gd name="T14" fmla="*/ 2147483647 w 2"/>
              <a:gd name="T15" fmla="*/ 2147483647 h 5"/>
              <a:gd name="T16" fmla="*/ 0 w 2"/>
              <a:gd name="T17" fmla="*/ 0 h 5"/>
              <a:gd name="T18" fmla="*/ 0 w 2"/>
              <a:gd name="T19" fmla="*/ 2147483647 h 5"/>
              <a:gd name="T20" fmla="*/ 0 w 2"/>
              <a:gd name="T21" fmla="*/ 2147483647 h 5"/>
              <a:gd name="T22" fmla="*/ 2147483647 w 2"/>
              <a:gd name="T23" fmla="*/ 2147483647 h 5"/>
              <a:gd name="T24" fmla="*/ 2147483647 w 2"/>
              <a:gd name="T25" fmla="*/ 2147483647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147483647 w 2"/>
              <a:gd name="T3" fmla="*/ 0 h 1587"/>
              <a:gd name="T4" fmla="*/ 2147483647 w 2"/>
              <a:gd name="T5" fmla="*/ 0 h 1587"/>
              <a:gd name="T6" fmla="*/ 2147483647 w 2"/>
              <a:gd name="T7" fmla="*/ 0 h 1587"/>
              <a:gd name="T8" fmla="*/ 2147483647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147483647 w 2"/>
              <a:gd name="T19" fmla="*/ 0 h 1587"/>
              <a:gd name="T20" fmla="*/ 2147483647 w 2"/>
              <a:gd name="T21" fmla="*/ 0 h 1587"/>
              <a:gd name="T22" fmla="*/ 2147483647 w 2"/>
              <a:gd name="T23" fmla="*/ 0 h 1587"/>
              <a:gd name="T24" fmla="*/ 2147483647 w 2"/>
              <a:gd name="T25" fmla="*/ 0 h 1587"/>
              <a:gd name="T26" fmla="*/ 2147483647 w 2"/>
              <a:gd name="T27" fmla="*/ 0 h 1587"/>
              <a:gd name="T28" fmla="*/ 2147483647 w 2"/>
              <a:gd name="T29" fmla="*/ 0 h 1587"/>
              <a:gd name="T30" fmla="*/ 2147483647 w 2"/>
              <a:gd name="T31" fmla="*/ 0 h 1587"/>
              <a:gd name="T32" fmla="*/ 2147483647 w 2"/>
              <a:gd name="T33" fmla="*/ 0 h 1587"/>
              <a:gd name="T34" fmla="*/ 2147483647 w 2"/>
              <a:gd name="T35" fmla="*/ 0 h 1587"/>
              <a:gd name="T36" fmla="*/ 2147483647 w 2"/>
              <a:gd name="T37" fmla="*/ 0 h 1587"/>
              <a:gd name="T38" fmla="*/ 2147483647 w 2"/>
              <a:gd name="T39" fmla="*/ 0 h 1587"/>
              <a:gd name="T40" fmla="*/ 2147483647 w 2"/>
              <a:gd name="T41" fmla="*/ 0 h 1587"/>
              <a:gd name="T42" fmla="*/ 2147483647 w 2"/>
              <a:gd name="T43" fmla="*/ 0 h 1587"/>
              <a:gd name="T44" fmla="*/ 2147483647 w 2"/>
              <a:gd name="T45" fmla="*/ 0 h 1587"/>
              <a:gd name="T46" fmla="*/ 2147483647 w 2"/>
              <a:gd name="T47" fmla="*/ 0 h 1587"/>
              <a:gd name="T48" fmla="*/ 2147483647 w 2"/>
              <a:gd name="T49" fmla="*/ 0 h 1587"/>
              <a:gd name="T50" fmla="*/ 2147483647 w 2"/>
              <a:gd name="T51" fmla="*/ 0 h 1587"/>
              <a:gd name="T52" fmla="*/ 2147483647 w 2"/>
              <a:gd name="T53" fmla="*/ 0 h 1587"/>
              <a:gd name="T54" fmla="*/ 2147483647 w 2"/>
              <a:gd name="T55" fmla="*/ 0 h 1587"/>
              <a:gd name="T56" fmla="*/ 2147483647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2147483647 h 3"/>
              <a:gd name="T2" fmla="*/ 2147483647 w 2"/>
              <a:gd name="T3" fmla="*/ 0 h 3"/>
              <a:gd name="T4" fmla="*/ 2147483647 w 2"/>
              <a:gd name="T5" fmla="*/ 0 h 3"/>
              <a:gd name="T6" fmla="*/ 2147483647 w 2"/>
              <a:gd name="T7" fmla="*/ 0 h 3"/>
              <a:gd name="T8" fmla="*/ 2147483647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2147483647 h 3"/>
              <a:gd name="T16" fmla="*/ 0 w 2"/>
              <a:gd name="T17" fmla="*/ 2147483647 h 3"/>
              <a:gd name="T18" fmla="*/ 2147483647 w 2"/>
              <a:gd name="T19" fmla="*/ 0 h 3"/>
              <a:gd name="T20" fmla="*/ 2147483647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2147483647 h 3"/>
              <a:gd name="T40" fmla="*/ 0 w 2"/>
              <a:gd name="T41" fmla="*/ 2147483647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147483647 h 2"/>
              <a:gd name="T2" fmla="*/ 0 w 1587"/>
              <a:gd name="T3" fmla="*/ 2147483647 h 2"/>
              <a:gd name="T4" fmla="*/ 0 w 1587"/>
              <a:gd name="T5" fmla="*/ 0 h 2"/>
              <a:gd name="T6" fmla="*/ 0 w 1587"/>
              <a:gd name="T7" fmla="*/ 2147483647 h 2"/>
              <a:gd name="T8" fmla="*/ 0 w 1587"/>
              <a:gd name="T9" fmla="*/ 2147483647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147483647 h 2"/>
              <a:gd name="T18" fmla="*/ 0 w 2"/>
              <a:gd name="T19" fmla="*/ 2147483647 h 2"/>
              <a:gd name="T20" fmla="*/ 0 w 2"/>
              <a:gd name="T21" fmla="*/ 2147483647 h 2"/>
              <a:gd name="T22" fmla="*/ 0 w 2"/>
              <a:gd name="T23" fmla="*/ 2147483647 h 2"/>
              <a:gd name="T24" fmla="*/ 2147483647 w 2"/>
              <a:gd name="T25" fmla="*/ 2147483647 h 2"/>
              <a:gd name="T26" fmla="*/ 2147483647 w 2"/>
              <a:gd name="T27" fmla="*/ 2147483647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147483647 h 2"/>
              <a:gd name="T2" fmla="*/ 0 w 2"/>
              <a:gd name="T3" fmla="*/ 2147483647 h 2"/>
              <a:gd name="T4" fmla="*/ 2147483647 w 2"/>
              <a:gd name="T5" fmla="*/ 2147483647 h 2"/>
              <a:gd name="T6" fmla="*/ 2147483647 w 2"/>
              <a:gd name="T7" fmla="*/ 2147483647 h 2"/>
              <a:gd name="T8" fmla="*/ 2147483647 w 2"/>
              <a:gd name="T9" fmla="*/ 2147483647 h 2"/>
              <a:gd name="T10" fmla="*/ 2147483647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147483647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147483647 h 2"/>
              <a:gd name="T32" fmla="*/ 0 w 2"/>
              <a:gd name="T33" fmla="*/ 2147483647 h 2"/>
              <a:gd name="T34" fmla="*/ 0 w 2"/>
              <a:gd name="T35" fmla="*/ 2147483647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147483647 h 2"/>
              <a:gd name="T50" fmla="*/ 2147483647 w 2"/>
              <a:gd name="T51" fmla="*/ 2147483647 h 2"/>
              <a:gd name="T52" fmla="*/ 2147483647 w 2"/>
              <a:gd name="T53" fmla="*/ 0 h 2"/>
              <a:gd name="T54" fmla="*/ 2147483647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147483647 h 2"/>
              <a:gd name="T62" fmla="*/ 0 w 2"/>
              <a:gd name="T63" fmla="*/ 2147483647 h 2"/>
              <a:gd name="T64" fmla="*/ 2147483647 w 2"/>
              <a:gd name="T65" fmla="*/ 2147483647 h 2"/>
              <a:gd name="T66" fmla="*/ 2147483647 w 2"/>
              <a:gd name="T67" fmla="*/ 2147483647 h 2"/>
              <a:gd name="T68" fmla="*/ 0 w 2"/>
              <a:gd name="T69" fmla="*/ 2147483647 h 2"/>
              <a:gd name="T70" fmla="*/ 0 w 2"/>
              <a:gd name="T71" fmla="*/ 2147483647 h 2"/>
              <a:gd name="T72" fmla="*/ 0 w 2"/>
              <a:gd name="T73" fmla="*/ 2147483647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altLang="en-US" sz="1300" b="0" dirty="0" smtClean="0">
              <a:cs typeface="+mn-cs"/>
            </a:endParaRPr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3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  <p:sp>
        <p:nvSpPr>
          <p:cNvPr id="64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8791C-2350-486D-B1D7-CDCA045F08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269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4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C9490-87EE-45A4-893A-CF44B2B108B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035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6934" y="997858"/>
            <a:ext cx="3010890" cy="4924960"/>
          </a:xfrm>
        </p:spPr>
        <p:txBody>
          <a:bodyPr anchor="ctr"/>
          <a:lstStyle>
            <a:lvl1pPr algn="l"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2pPr>
            <a:lvl3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3pPr>
            <a:lvl4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4pPr>
            <a:lvl5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983838"/>
            <a:ext cx="5207000" cy="4904344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A9FB7-B063-4313-9843-3205C67A77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438455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983838"/>
            <a:ext cx="5207000" cy="4904344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9B8FF-5F56-44EB-BE40-C5EF20DD313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524290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24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61EBB3C8-AFC9-4CD5-B9E3-9C8E6F0AF605}" type="datetime4">
              <a:rPr lang="en-US"/>
              <a:pPr>
                <a:defRPr/>
              </a:pPr>
              <a:t>February 24, 2017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91" r:id="rId1"/>
    <p:sldLayoutId id="2147485592" r:id="rId2"/>
    <p:sldLayoutId id="2147485593" r:id="rId3"/>
    <p:sldLayoutId id="2147485607" r:id="rId4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defRPr>
          <a:solidFill>
            <a:schemeClr val="tx1"/>
          </a:solidFill>
          <a:latin typeface="+mn-lt"/>
          <a:ea typeface="MS PGothic" pitchFamily="34" charset="-128"/>
        </a:defRPr>
      </a:lvl2pPr>
      <a:lvl3pPr marL="4763" indent="909638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01" r:id="rId1"/>
    <p:sldLayoutId id="2147485602" r:id="rId2"/>
    <p:sldLayoutId id="2147485603" r:id="rId3"/>
    <p:sldLayoutId id="2147485604" r:id="rId4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defRPr>
          <a:solidFill>
            <a:schemeClr val="tx1"/>
          </a:solidFill>
          <a:latin typeface="+mn-lt"/>
          <a:ea typeface="MS PGothic" pitchFamily="34" charset="-128"/>
        </a:defRPr>
      </a:lvl2pPr>
      <a:lvl3pPr marL="4763" indent="909638"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1267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Paragraph content</a:t>
            </a:r>
          </a:p>
          <a:p>
            <a:pPr lvl="1"/>
            <a:r>
              <a:rPr lang="en-US" dirty="0" smtClean="0"/>
              <a:t>Bullets</a:t>
            </a:r>
          </a:p>
          <a:p>
            <a:pPr lvl="5"/>
            <a:r>
              <a:rPr lang="en-US" dirty="0" smtClean="0"/>
              <a:t>Bullets</a:t>
            </a:r>
          </a:p>
          <a:p>
            <a:pPr lvl="3"/>
            <a:r>
              <a:rPr lang="en-US" dirty="0" smtClean="0"/>
              <a:t>Bullets</a:t>
            </a:r>
          </a:p>
          <a:p>
            <a:pPr lvl="4"/>
            <a:r>
              <a:rPr lang="en-US" dirty="0" smtClean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C75157A6-9880-4AF6-89F9-38A3632E9D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271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dirty="0"/>
          </a:p>
        </p:txBody>
      </p:sp>
      <p:pic>
        <p:nvPicPr>
          <p:cNvPr id="11272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6311900"/>
            <a:ext cx="19827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90" r:id="rId1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2051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Paragraph content</a:t>
            </a:r>
          </a:p>
          <a:p>
            <a:pPr lvl="1"/>
            <a:r>
              <a:rPr lang="en-US" dirty="0" smtClean="0"/>
              <a:t>Bullets</a:t>
            </a:r>
          </a:p>
          <a:p>
            <a:pPr lvl="5"/>
            <a:r>
              <a:rPr lang="en-US" dirty="0" smtClean="0"/>
              <a:t>Bullets</a:t>
            </a:r>
          </a:p>
          <a:p>
            <a:pPr lvl="3"/>
            <a:r>
              <a:rPr lang="en-US" dirty="0" smtClean="0"/>
              <a:t>Bullets</a:t>
            </a:r>
          </a:p>
          <a:p>
            <a:pPr lvl="4"/>
            <a:r>
              <a:rPr lang="en-US" dirty="0" smtClean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35211835-2133-4E3B-B610-E81ED93367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5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dirty="0"/>
          </a:p>
        </p:txBody>
      </p:sp>
      <p:pic>
        <p:nvPicPr>
          <p:cNvPr id="2056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6311900"/>
            <a:ext cx="19827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96" r:id="rId1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3075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Paragraph content</a:t>
            </a:r>
          </a:p>
          <a:p>
            <a:pPr lvl="1"/>
            <a:r>
              <a:rPr lang="en-US" dirty="0" smtClean="0"/>
              <a:t>Bullets</a:t>
            </a:r>
          </a:p>
          <a:p>
            <a:pPr lvl="5"/>
            <a:r>
              <a:rPr lang="en-US" dirty="0" smtClean="0"/>
              <a:t>Bullets</a:t>
            </a:r>
          </a:p>
          <a:p>
            <a:pPr lvl="3"/>
            <a:r>
              <a:rPr lang="en-US" dirty="0" smtClean="0"/>
              <a:t>Bullets</a:t>
            </a:r>
          </a:p>
          <a:p>
            <a:pPr lvl="4"/>
            <a:r>
              <a:rPr lang="en-US" dirty="0" smtClean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4710D8D4-9BAA-4D31-AA58-EF82BBFB5E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079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dirty="0"/>
          </a:p>
        </p:txBody>
      </p:sp>
      <p:pic>
        <p:nvPicPr>
          <p:cNvPr id="308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6311900"/>
            <a:ext cx="19827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97" r:id="rId1"/>
    <p:sldLayoutId id="2147485598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4099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Paragraph content</a:t>
            </a:r>
          </a:p>
          <a:p>
            <a:pPr lvl="1"/>
            <a:r>
              <a:rPr lang="en-US" dirty="0" smtClean="0"/>
              <a:t>Bullets</a:t>
            </a:r>
          </a:p>
          <a:p>
            <a:pPr lvl="5"/>
            <a:r>
              <a:rPr lang="en-US" dirty="0" smtClean="0"/>
              <a:t>Bullets</a:t>
            </a:r>
          </a:p>
          <a:p>
            <a:pPr lvl="3"/>
            <a:r>
              <a:rPr lang="en-US" dirty="0" smtClean="0"/>
              <a:t>Bullets</a:t>
            </a:r>
          </a:p>
          <a:p>
            <a:pPr lvl="4"/>
            <a:r>
              <a:rPr lang="en-US" dirty="0" smtClean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F7E6A196-E5F9-424D-BD30-FBF7654F81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03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dirty="0"/>
          </a:p>
        </p:txBody>
      </p:sp>
      <p:pic>
        <p:nvPicPr>
          <p:cNvPr id="4104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6311900"/>
            <a:ext cx="19827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79" r:id="rId1"/>
    <p:sldLayoutId id="2147485580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5123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Paragraph content</a:t>
            </a:r>
          </a:p>
          <a:p>
            <a:pPr lvl="1"/>
            <a:r>
              <a:rPr lang="en-US" dirty="0" smtClean="0"/>
              <a:t>Bullets</a:t>
            </a:r>
          </a:p>
          <a:p>
            <a:pPr lvl="5"/>
            <a:r>
              <a:rPr lang="en-US" dirty="0" smtClean="0"/>
              <a:t>Bullets</a:t>
            </a:r>
          </a:p>
          <a:p>
            <a:pPr lvl="3"/>
            <a:r>
              <a:rPr lang="en-US" dirty="0" smtClean="0"/>
              <a:t>Bullets</a:t>
            </a:r>
          </a:p>
          <a:p>
            <a:pPr lvl="4"/>
            <a:r>
              <a:rPr lang="en-US" dirty="0" smtClean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A5536992-8123-4656-B2EB-7142D92A33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dirty="0"/>
          </a:p>
        </p:txBody>
      </p:sp>
      <p:pic>
        <p:nvPicPr>
          <p:cNvPr id="5128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6311900"/>
            <a:ext cx="19827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81" r:id="rId1"/>
    <p:sldLayoutId id="2147485582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6147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Paragraph content</a:t>
            </a:r>
          </a:p>
          <a:p>
            <a:pPr lvl="1"/>
            <a:r>
              <a:rPr lang="en-US" dirty="0" smtClean="0"/>
              <a:t>Bullets</a:t>
            </a:r>
          </a:p>
          <a:p>
            <a:pPr lvl="5"/>
            <a:r>
              <a:rPr lang="en-US" dirty="0" smtClean="0"/>
              <a:t>Bullets</a:t>
            </a:r>
          </a:p>
          <a:p>
            <a:pPr lvl="3"/>
            <a:r>
              <a:rPr lang="en-US" dirty="0" smtClean="0"/>
              <a:t>Bullets</a:t>
            </a:r>
          </a:p>
          <a:p>
            <a:pPr lvl="4"/>
            <a:r>
              <a:rPr lang="en-US" dirty="0" smtClean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5048C243-5479-402C-BEDA-9C74D010C6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dirty="0"/>
          </a:p>
        </p:txBody>
      </p:sp>
      <p:pic>
        <p:nvPicPr>
          <p:cNvPr id="6152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6311900"/>
            <a:ext cx="19827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83" r:id="rId1"/>
    <p:sldLayoutId id="2147485584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7171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Paragraph content</a:t>
            </a:r>
          </a:p>
          <a:p>
            <a:pPr lvl="1"/>
            <a:r>
              <a:rPr lang="en-US" dirty="0" smtClean="0"/>
              <a:t>Bullets</a:t>
            </a:r>
          </a:p>
          <a:p>
            <a:pPr lvl="5"/>
            <a:r>
              <a:rPr lang="en-US" dirty="0" smtClean="0"/>
              <a:t>Bullets</a:t>
            </a:r>
          </a:p>
          <a:p>
            <a:pPr lvl="3"/>
            <a:r>
              <a:rPr lang="en-US" dirty="0" smtClean="0"/>
              <a:t>Bullets</a:t>
            </a:r>
          </a:p>
          <a:p>
            <a:pPr lvl="4"/>
            <a:r>
              <a:rPr lang="en-US" dirty="0" smtClean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B1B739AC-7401-432F-AAF4-230FA68FF9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175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dirty="0"/>
          </a:p>
        </p:txBody>
      </p:sp>
      <p:pic>
        <p:nvPicPr>
          <p:cNvPr id="7176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6311900"/>
            <a:ext cx="19827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99" r:id="rId1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8195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Paragraph content</a:t>
            </a:r>
          </a:p>
          <a:p>
            <a:pPr lvl="1"/>
            <a:r>
              <a:rPr lang="en-US" dirty="0" smtClean="0"/>
              <a:t>Bullets</a:t>
            </a:r>
          </a:p>
          <a:p>
            <a:pPr lvl="5"/>
            <a:r>
              <a:rPr lang="en-US" dirty="0" smtClean="0"/>
              <a:t>Bullets</a:t>
            </a:r>
          </a:p>
          <a:p>
            <a:pPr lvl="3"/>
            <a:r>
              <a:rPr lang="en-US" dirty="0" smtClean="0"/>
              <a:t>Bullets</a:t>
            </a:r>
          </a:p>
          <a:p>
            <a:pPr lvl="4"/>
            <a:r>
              <a:rPr lang="en-US" dirty="0" smtClean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D18B867F-7AE7-43F5-9F9D-61D36EA12A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dirty="0"/>
          </a:p>
        </p:txBody>
      </p:sp>
      <p:pic>
        <p:nvPicPr>
          <p:cNvPr id="820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6311900"/>
            <a:ext cx="19827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85" r:id="rId1"/>
    <p:sldLayoutId id="2147485600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MS PGothic" pitchFamily="34" charset="-128"/>
          <a:cs typeface="Andes ExtraLight" pitchFamily="5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9219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dirty="0"/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Paragraph content</a:t>
            </a:r>
          </a:p>
          <a:p>
            <a:pPr lvl="1"/>
            <a:r>
              <a:rPr lang="en-US" dirty="0" smtClean="0"/>
              <a:t>Bullets</a:t>
            </a:r>
          </a:p>
          <a:p>
            <a:pPr lvl="5"/>
            <a:r>
              <a:rPr lang="en-US" dirty="0" smtClean="0"/>
              <a:t>Bullets</a:t>
            </a:r>
          </a:p>
          <a:p>
            <a:pPr lvl="3"/>
            <a:r>
              <a:rPr lang="en-US" dirty="0" smtClean="0"/>
              <a:t>Bullets</a:t>
            </a:r>
          </a:p>
          <a:p>
            <a:pPr lvl="4"/>
            <a:r>
              <a:rPr lang="en-US" dirty="0" smtClean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91ABCC64-BBF9-4A17-B26E-26CDE8E78A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dirty="0"/>
          </a:p>
        </p:txBody>
      </p:sp>
      <p:pic>
        <p:nvPicPr>
          <p:cNvPr id="9224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6311900"/>
            <a:ext cx="19827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Presentation Title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86" r:id="rId1"/>
    <p:sldLayoutId id="2147485587" r:id="rId2"/>
    <p:sldLayoutId id="2147485588" r:id="rId3"/>
    <p:sldLayoutId id="2147485589" r:id="rId4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chemeClr val="tx1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chemeClr val="tx1"/>
          </a:solidFill>
          <a:latin typeface="Arial" charset="0"/>
          <a:ea typeface="MS PGothic" pitchFamily="34" charset="-128"/>
          <a:cs typeface="Andes ExtraLight" pitchFamily="50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chemeClr val="tx1"/>
          </a:solidFill>
          <a:latin typeface="Arial" charset="0"/>
          <a:ea typeface="MS PGothic" pitchFamily="34" charset="-128"/>
          <a:cs typeface="Andes ExtraLight" pitchFamily="50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chemeClr val="tx1"/>
          </a:solidFill>
          <a:latin typeface="Arial" charset="0"/>
          <a:ea typeface="MS PGothic" pitchFamily="34" charset="-128"/>
          <a:cs typeface="Andes ExtraLight" pitchFamily="50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chemeClr val="tx1"/>
          </a:solidFill>
          <a:latin typeface="Arial" charset="0"/>
          <a:ea typeface="MS PGothic" pitchFamily="34" charset="-128"/>
          <a:cs typeface="Andes ExtraLight" pitchFamily="5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12888" y="1189038"/>
            <a:ext cx="6972300" cy="182245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Pension investments in developing markets</a:t>
            </a:r>
            <a:endParaRPr lang="en-US" dirty="0"/>
          </a:p>
        </p:txBody>
      </p:sp>
      <p:sp>
        <p:nvSpPr>
          <p:cNvPr id="26628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5418137" y="5302065"/>
            <a:ext cx="3525566" cy="995363"/>
          </a:xfrm>
        </p:spPr>
        <p:txBody>
          <a:bodyPr/>
          <a:lstStyle/>
          <a:p>
            <a:pPr marL="0" indent="0" eaLnBrk="1" hangingPunct="1"/>
            <a:endParaRPr lang="en-US" altLang="en-US" dirty="0" smtClean="0">
              <a:latin typeface="Arial" charset="0"/>
              <a:cs typeface="Arial" charset="0"/>
            </a:endParaRPr>
          </a:p>
          <a:p>
            <a:pPr marL="0" indent="0"/>
            <a:r>
              <a:rPr lang="en-US" b="1" i="1" dirty="0"/>
              <a:t>IOPS/FSC International Seminar on pension supervision and </a:t>
            </a:r>
            <a:r>
              <a:rPr lang="en-US" b="1" i="1" dirty="0" smtClean="0"/>
              <a:t>regulation</a:t>
            </a:r>
          </a:p>
          <a:p>
            <a:pPr marL="0" indent="0"/>
            <a:r>
              <a:rPr lang="en-US" altLang="en-US" b="1" dirty="0" smtClean="0">
                <a:latin typeface="Arial" charset="0"/>
                <a:cs typeface="Arial" charset="0"/>
              </a:rPr>
              <a:t>Fiona Stewart</a:t>
            </a:r>
          </a:p>
        </p:txBody>
      </p:sp>
      <p:sp>
        <p:nvSpPr>
          <p:cNvPr id="26629" name="Date Placeholder 11"/>
          <p:cNvSpPr>
            <a:spLocks noGrp="1"/>
          </p:cNvSpPr>
          <p:nvPr>
            <p:ph type="dt" sz="quarter" idx="15"/>
          </p:nvPr>
        </p:nvSpPr>
        <p:spPr bwMode="auto">
          <a:xfrm>
            <a:off x="6391003" y="6297428"/>
            <a:ext cx="2552700" cy="306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r>
              <a:rPr lang="en-US" altLang="en-US" dirty="0" smtClean="0">
                <a:cs typeface="Arial" charset="0"/>
              </a:rPr>
              <a:t>  February 2017</a:t>
            </a:r>
          </a:p>
        </p:txBody>
      </p:sp>
    </p:spTree>
    <p:extLst>
      <p:ext uri="{BB962C8B-B14F-4D97-AF65-F5344CB8AC3E}">
        <p14:creationId xmlns:p14="http://schemas.microsoft.com/office/powerpoint/2010/main" val="394013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Regulatory incentives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090264828"/>
              </p:ext>
            </p:extLst>
          </p:nvPr>
        </p:nvGraphicFramePr>
        <p:xfrm>
          <a:off x="1524000" y="17145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586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19113" y="2740025"/>
            <a:ext cx="8461375" cy="75723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 typeface="Arial"/>
              <a:buNone/>
              <a:defRPr/>
            </a:pPr>
            <a:r>
              <a:rPr lang="en-US" dirty="0" smtClean="0">
                <a:ea typeface="+mj-ea"/>
              </a:rPr>
              <a:t>CREATING INVESTMENT OPPORTUNITITES</a:t>
            </a:r>
            <a:endParaRPr lang="en-US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5912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Intermediation key </a:t>
            </a:r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98029305"/>
              </p:ext>
            </p:extLst>
          </p:nvPr>
        </p:nvGraphicFramePr>
        <p:xfrm>
          <a:off x="-127000" y="1562100"/>
          <a:ext cx="51689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88055996"/>
              </p:ext>
            </p:extLst>
          </p:nvPr>
        </p:nvGraphicFramePr>
        <p:xfrm>
          <a:off x="4136231" y="2070100"/>
          <a:ext cx="5148263" cy="363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07473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Mexico – Creation of investment instruments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41713" y="1309444"/>
            <a:ext cx="8477250" cy="4613804"/>
          </a:xfrm>
        </p:spPr>
        <p:txBody>
          <a:bodyPr>
            <a:normAutofit/>
          </a:bodyPr>
          <a:lstStyle/>
          <a:p>
            <a:pPr marL="0" indent="0"/>
            <a:endParaRPr lang="en-GB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374" y="1309444"/>
            <a:ext cx="4143375" cy="31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86" y="3890961"/>
            <a:ext cx="4112985" cy="282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670" y="3853335"/>
            <a:ext cx="4156739" cy="3004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741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Namibia –Creation of SPVs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81794" y="1279656"/>
            <a:ext cx="8477250" cy="4613804"/>
          </a:xfrm>
        </p:spPr>
        <p:txBody>
          <a:bodyPr>
            <a:normAutofit/>
          </a:bodyPr>
          <a:lstStyle/>
          <a:p>
            <a:pPr marL="0" indent="0"/>
            <a:r>
              <a:rPr lang="en-US" dirty="0" smtClean="0"/>
              <a:t>Regulation </a:t>
            </a:r>
            <a:r>
              <a:rPr lang="en-US" dirty="0"/>
              <a:t>28 </a:t>
            </a:r>
            <a:r>
              <a:rPr lang="en-US" dirty="0" smtClean="0"/>
              <a:t>of Pension Fund Act requires pension funds and insurance companies to invest between 1.75% and 3.5% in locally unlisted investments </a:t>
            </a:r>
          </a:p>
          <a:p>
            <a:pPr marL="0" indent="0"/>
            <a:r>
              <a:rPr lang="en-US" dirty="0" smtClean="0"/>
              <a:t>Regulation </a:t>
            </a:r>
            <a:r>
              <a:rPr lang="en-US" dirty="0"/>
              <a:t>29 </a:t>
            </a:r>
            <a:r>
              <a:rPr lang="en-US" dirty="0" smtClean="0"/>
              <a:t>Creates Special Purpose Vehicles which allow them to comply</a:t>
            </a:r>
          </a:p>
          <a:p>
            <a:pPr marL="0" indent="0"/>
            <a:r>
              <a:rPr lang="en-US" dirty="0" smtClean="0"/>
              <a:t>These must have an independent Board or Trustees with fiduciary duty </a:t>
            </a:r>
          </a:p>
          <a:p>
            <a:pPr marL="0" indent="0"/>
            <a:r>
              <a:rPr lang="en-US" dirty="0" smtClean="0"/>
              <a:t>Appoint fund managers specially licensed to manage unlisted investments </a:t>
            </a:r>
          </a:p>
          <a:p>
            <a:pPr marL="0" indent="0"/>
            <a:r>
              <a:rPr lang="en-US" dirty="0" smtClean="0"/>
              <a:t>Can invest in debt or equity according to the SPV own objectives – most so far have been in real estate and SME debt </a:t>
            </a:r>
          </a:p>
          <a:p>
            <a:pPr marL="0" indent="0"/>
            <a:r>
              <a:rPr lang="en-US" dirty="0" smtClean="0"/>
              <a:t>Charges 2-3% AUM – high PE style costs but small overall % of portfolio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840" y="5045625"/>
            <a:ext cx="2396344" cy="16956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34" y="4826000"/>
            <a:ext cx="3719194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6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DIVERSIFICATION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35" y="1397000"/>
            <a:ext cx="5002466" cy="467359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>
          <a:xfrm>
            <a:off x="350718" y="6089649"/>
            <a:ext cx="5707063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Source OECD (2015a)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9400" y="1377950"/>
            <a:ext cx="3784599" cy="469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30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Chile – International Diversification 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41713" y="1309444"/>
            <a:ext cx="8477250" cy="4613804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</a:t>
            </a:r>
            <a:r>
              <a:rPr lang="en-US" dirty="0" smtClean="0"/>
              <a:t>elaxing </a:t>
            </a:r>
            <a:r>
              <a:rPr lang="en-US" dirty="0"/>
              <a:t>of the domestic investment requirement coincided with the increase in pension fund assets as a percentage of </a:t>
            </a:r>
            <a:r>
              <a:rPr lang="en-US" dirty="0" smtClean="0"/>
              <a:t>GDP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Given </a:t>
            </a:r>
            <a:r>
              <a:rPr lang="en-US" dirty="0"/>
              <a:t>the mandatory level of savings, pension assets were seen to be increasing beyond the capacity of domestic markets to </a:t>
            </a:r>
            <a:r>
              <a:rPr lang="en-US" dirty="0" smtClean="0"/>
              <a:t>absorb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South Africa have linked overseas limits + capital flows </a:t>
            </a:r>
          </a:p>
          <a:p>
            <a:pPr marL="0" lvl="1" indent="0">
              <a:buNone/>
            </a:pPr>
            <a:r>
              <a:rPr lang="en-US" dirty="0"/>
              <a:t> </a:t>
            </a:r>
            <a:endParaRPr lang="en-US" dirty="0" smtClean="0"/>
          </a:p>
          <a:p>
            <a:pPr marL="0" lvl="1" indent="0" algn="ctr">
              <a:buNone/>
            </a:pPr>
            <a:r>
              <a:rPr lang="en-US" b="1" dirty="0" smtClean="0"/>
              <a:t>Development of Investment Abroad vs. Investment Limits</a:t>
            </a:r>
          </a:p>
          <a:p>
            <a:pPr marL="0" lvl="1" indent="0" algn="ctr">
              <a:buNone/>
            </a:pPr>
            <a:endParaRPr lang="en-US" b="1" dirty="0"/>
          </a:p>
          <a:p>
            <a:pPr>
              <a:buFont typeface="Arial" panose="020B0604020202020204" pitchFamily="34" charset="0"/>
              <a:buChar char="•"/>
            </a:pPr>
            <a:endParaRPr lang="en-GB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11698" y="6342184"/>
            <a:ext cx="335597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1" dirty="0"/>
              <a:t>Source: </a:t>
            </a:r>
            <a:r>
              <a:rPr lang="en-US" sz="1000" i="1" dirty="0" smtClean="0"/>
              <a:t>Supintendencia</a:t>
            </a:r>
            <a:endParaRPr lang="en-US" sz="1000" dirty="0"/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347" y="3766038"/>
            <a:ext cx="4781550" cy="3009900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10783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81794" y="1381256"/>
            <a:ext cx="8477250" cy="4613804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High interest rate environment in many developing economies is </a:t>
            </a:r>
            <a:r>
              <a:rPr lang="en-US" sz="2000" dirty="0" smtClean="0"/>
              <a:t>preventing </a:t>
            </a:r>
            <a:r>
              <a:rPr lang="en-US" sz="2000" dirty="0" smtClean="0"/>
              <a:t>diversification of pension assets into productive local investments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Regulation can act as additional disincentive to move into longer term assets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Regulatory/ Supervisory authorities have a role to play</a:t>
            </a:r>
          </a:p>
          <a:p>
            <a:pPr marL="685800" lvl="1">
              <a:buFont typeface="Arial" panose="020B0604020202020204" pitchFamily="34" charset="0"/>
              <a:buChar char="•"/>
            </a:pPr>
            <a:r>
              <a:rPr lang="en-US" sz="2000" i="1" dirty="0" smtClean="0"/>
              <a:t>Create safe but supportive regulatory environment</a:t>
            </a:r>
          </a:p>
          <a:p>
            <a:pPr marL="685800" lvl="1">
              <a:buFont typeface="Arial" panose="020B0604020202020204" pitchFamily="34" charset="0"/>
              <a:buChar char="•"/>
            </a:pPr>
            <a:r>
              <a:rPr lang="en-US" sz="2000" i="1" dirty="0" smtClean="0"/>
              <a:t>Help create secure investment vehicles which allow pension funds to access domestic investment opportunities securely (i.e. with proper intermediation)</a:t>
            </a:r>
          </a:p>
          <a:p>
            <a:pPr marL="685800" lvl="1">
              <a:buFont typeface="Arial" panose="020B0604020202020204" pitchFamily="34" charset="0"/>
              <a:buChar char="•"/>
            </a:pPr>
            <a:r>
              <a:rPr lang="en-US" sz="2000" i="1" dirty="0" smtClean="0"/>
              <a:t>Systemically allow some international diversification based on local economy’s capacity to absorb pension assets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0488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Pension fund investment in developing markets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57936" y="1453220"/>
            <a:ext cx="8620963" cy="5315880"/>
          </a:xfrm>
        </p:spPr>
        <p:txBody>
          <a:bodyPr>
            <a:normAutofit fontScale="92500" lnSpcReduction="10000"/>
          </a:bodyPr>
          <a:lstStyle/>
          <a:p>
            <a:pPr lvl="0">
              <a:buFont typeface="Arial" panose="020B0604020202020204" pitchFamily="34" charset="0"/>
              <a:buChar char="•"/>
            </a:pPr>
            <a:r>
              <a:rPr lang="en-US" sz="2200" dirty="0" smtClean="0"/>
              <a:t>In many developing markets, challenge is </a:t>
            </a:r>
            <a:r>
              <a:rPr lang="en-US" sz="2200" b="1" i="1" u="sng" dirty="0" smtClean="0"/>
              <a:t>high</a:t>
            </a:r>
            <a:r>
              <a:rPr lang="en-US" sz="2200" dirty="0" smtClean="0"/>
              <a:t> rather than low interest rates….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200" dirty="0" smtClean="0"/>
              <a:t>…which leads to pension/ social security fund (largest pools of domestic capital) concentrating investments in government bonds/ bank deposits...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200" dirty="0" smtClean="0"/>
              <a:t>….which </a:t>
            </a:r>
            <a:r>
              <a:rPr lang="en-US" sz="2200" dirty="0"/>
              <a:t>l</a:t>
            </a:r>
            <a:r>
              <a:rPr lang="en-US" sz="2200" dirty="0" smtClean="0"/>
              <a:t>eads to poor returns (diversification and returns are correlated)…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200" dirty="0" smtClean="0"/>
              <a:t>…and domestic assets not being used for ‘productive’ investment in economic development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200" dirty="0" smtClean="0"/>
              <a:t>Regulation can hinder rather than help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Solutions?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900" i="1" dirty="0" smtClean="0"/>
              <a:t>Get regulatory incentives right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900" i="1" dirty="0" smtClean="0"/>
              <a:t>Structure vehicles to access domestic investment opportunities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900" i="1" dirty="0" smtClean="0"/>
              <a:t>Allow some international diversification </a:t>
            </a:r>
            <a:endParaRPr lang="en-US" sz="1900" i="1" dirty="0"/>
          </a:p>
          <a:p>
            <a:pPr>
              <a:buFontTx/>
              <a:buChar char="-"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84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interest rate challenge</a:t>
            </a:r>
            <a:endParaRPr lang="en-US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3365417"/>
              </p:ext>
            </p:extLst>
          </p:nvPr>
        </p:nvGraphicFramePr>
        <p:xfrm>
          <a:off x="139700" y="12827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8690886"/>
              </p:ext>
            </p:extLst>
          </p:nvPr>
        </p:nvGraphicFramePr>
        <p:xfrm>
          <a:off x="4711700" y="12573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8342057"/>
              </p:ext>
            </p:extLst>
          </p:nvPr>
        </p:nvGraphicFramePr>
        <p:xfrm>
          <a:off x="2301948" y="40259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83821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domestic investment challenge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415" y="1320798"/>
            <a:ext cx="6207065" cy="5329237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>
          <a:xfrm>
            <a:off x="7235765" y="6467473"/>
            <a:ext cx="4678763" cy="3651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Source: OECD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12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595" y="301626"/>
            <a:ext cx="8462029" cy="756707"/>
          </a:xfrm>
        </p:spPr>
        <p:txBody>
          <a:bodyPr/>
          <a:lstStyle/>
          <a:p>
            <a:r>
              <a:rPr lang="en-US" dirty="0" smtClean="0"/>
              <a:t>Diversification challenge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645929" y="2188161"/>
            <a:ext cx="33559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Global Public </a:t>
            </a:r>
            <a:r>
              <a:rPr lang="en-US" sz="1200" dirty="0" smtClean="0"/>
              <a:t>Pension Funds Asset Allocation </a:t>
            </a:r>
            <a:endParaRPr lang="en-US" sz="1200" dirty="0"/>
          </a:p>
        </p:txBody>
      </p:sp>
      <p:sp>
        <p:nvSpPr>
          <p:cNvPr id="6" name="Rectangle 5"/>
          <p:cNvSpPr/>
          <p:nvPr/>
        </p:nvSpPr>
        <p:spPr>
          <a:xfrm>
            <a:off x="172021" y="6393577"/>
            <a:ext cx="335597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1" dirty="0"/>
              <a:t>Source: </a:t>
            </a:r>
            <a:r>
              <a:rPr lang="en-US" sz="1000" i="1" dirty="0" smtClean="0"/>
              <a:t>OECD Pension Markets in Focus 2016</a:t>
            </a:r>
            <a:endParaRPr lang="en-US" sz="1000" dirty="0"/>
          </a:p>
        </p:txBody>
      </p:sp>
      <p:sp>
        <p:nvSpPr>
          <p:cNvPr id="9" name="Rectangle 8"/>
          <p:cNvSpPr/>
          <p:nvPr/>
        </p:nvSpPr>
        <p:spPr>
          <a:xfrm>
            <a:off x="286595" y="1457523"/>
            <a:ext cx="447537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0" dirty="0" smtClean="0"/>
              <a:t>Pension </a:t>
            </a:r>
            <a:r>
              <a:rPr lang="en-US" sz="1200" b="0" dirty="0"/>
              <a:t>Fund Asset Allocation in Selected Asset Classes (</a:t>
            </a:r>
            <a:r>
              <a:rPr lang="en-US" sz="1200" b="0" dirty="0" smtClean="0"/>
              <a:t>2015)</a:t>
            </a:r>
            <a:endParaRPr lang="en-US" sz="1200" b="0" dirty="0"/>
          </a:p>
          <a:p>
            <a:pPr algn="ctr"/>
            <a:r>
              <a:rPr lang="en-US" sz="1200" b="0" i="1" dirty="0"/>
              <a:t>(% AUM OECD / Selected Non-OECD Countries)</a:t>
            </a:r>
            <a:r>
              <a:rPr lang="en-US" sz="1200" b="0" dirty="0"/>
              <a:t> </a:t>
            </a:r>
          </a:p>
          <a:p>
            <a:endParaRPr lang="en-US" sz="1000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1684272"/>
              </p:ext>
            </p:extLst>
          </p:nvPr>
        </p:nvGraphicFramePr>
        <p:xfrm>
          <a:off x="190578" y="2073077"/>
          <a:ext cx="4667403" cy="4130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7553" y="2532924"/>
            <a:ext cx="4276447" cy="24337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005776" y="4966674"/>
            <a:ext cx="335597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1" dirty="0"/>
              <a:t>Source: </a:t>
            </a:r>
            <a:r>
              <a:rPr lang="en-US" sz="1000" i="1" dirty="0" err="1" smtClean="0"/>
              <a:t>Musalem</a:t>
            </a:r>
            <a:r>
              <a:rPr lang="en-US" sz="1000" i="1" dirty="0" smtClean="0"/>
              <a:t> + Soto 2010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54422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595" y="301626"/>
            <a:ext cx="8462029" cy="756707"/>
          </a:xfrm>
        </p:spPr>
        <p:txBody>
          <a:bodyPr/>
          <a:lstStyle/>
          <a:p>
            <a:r>
              <a:rPr lang="en-US" dirty="0" smtClean="0"/>
              <a:t>Investment return  challenge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008686" y="1426745"/>
            <a:ext cx="3355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Portfolio Diversification vs. REAL Investment Returns, 2009-2015</a:t>
            </a:r>
          </a:p>
        </p:txBody>
      </p:sp>
      <p:sp>
        <p:nvSpPr>
          <p:cNvPr id="6" name="Rectangle 5"/>
          <p:cNvSpPr/>
          <p:nvPr/>
        </p:nvSpPr>
        <p:spPr>
          <a:xfrm>
            <a:off x="172021" y="6393577"/>
            <a:ext cx="335597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1" dirty="0"/>
              <a:t>Source: </a:t>
            </a:r>
            <a:r>
              <a:rPr lang="en-US" sz="1000" i="1" dirty="0" smtClean="0"/>
              <a:t>OECD / ILO Wage Database </a:t>
            </a:r>
            <a:endParaRPr lang="en-US" sz="1000" dirty="0"/>
          </a:p>
        </p:txBody>
      </p:sp>
      <p:sp>
        <p:nvSpPr>
          <p:cNvPr id="9" name="Rectangle 8"/>
          <p:cNvSpPr/>
          <p:nvPr/>
        </p:nvSpPr>
        <p:spPr>
          <a:xfrm>
            <a:off x="682297" y="1398368"/>
            <a:ext cx="461360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Nominal Investment Returns – Wage Real Growth, 2006-2013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548576" y="6393576"/>
            <a:ext cx="335597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1" dirty="0"/>
              <a:t>Source: </a:t>
            </a:r>
            <a:r>
              <a:rPr lang="en-US" sz="1000" i="1" dirty="0" smtClean="0"/>
              <a:t>OECD Global Pension Statistics</a:t>
            </a:r>
            <a:endParaRPr lang="en-US" sz="1000" dirty="0"/>
          </a:p>
        </p:txBody>
      </p:sp>
      <p:pic>
        <p:nvPicPr>
          <p:cNvPr id="14" name="Picture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19" y="1820246"/>
            <a:ext cx="5495925" cy="4437777"/>
          </a:xfrm>
          <a:prstGeom prst="rect">
            <a:avLst/>
          </a:prstGeom>
          <a:noFill/>
        </p:spPr>
      </p:pic>
      <p:pic>
        <p:nvPicPr>
          <p:cNvPr id="15" name="Picture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86" y="1953160"/>
            <a:ext cx="2914650" cy="2085975"/>
          </a:xfrm>
          <a:prstGeom prst="rect">
            <a:avLst/>
          </a:prstGeom>
          <a:noFill/>
        </p:spPr>
      </p:pic>
      <p:pic>
        <p:nvPicPr>
          <p:cNvPr id="16" name="Picture 1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86" y="4288551"/>
            <a:ext cx="2913697" cy="2105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8804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Regulation challenges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57937" y="1453220"/>
            <a:ext cx="8477250" cy="5315880"/>
          </a:xfrm>
        </p:spPr>
        <p:txBody>
          <a:bodyPr>
            <a:normAutofit/>
          </a:bodyPr>
          <a:lstStyle/>
          <a:p>
            <a:pPr lvl="0">
              <a:buFont typeface="Arial" panose="020B0604020202020204" pitchFamily="34" charset="0"/>
              <a:buChar char="•"/>
            </a:pPr>
            <a:endParaRPr lang="en-US" sz="2200" dirty="0" smtClean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200" dirty="0" smtClean="0"/>
              <a:t>Overly restrictive asset class limits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200" dirty="0" smtClean="0"/>
              <a:t>Relative return guarantees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200" dirty="0" smtClean="0"/>
              <a:t>Focus on short-term returns / volatility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200" dirty="0" smtClean="0"/>
              <a:t>Short-term performance measurement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200" dirty="0" smtClean="0"/>
              <a:t>Switching </a:t>
            </a:r>
          </a:p>
          <a:p>
            <a:pPr marL="0" lvl="0" indent="0"/>
            <a:endParaRPr lang="en-US" dirty="0"/>
          </a:p>
          <a:p>
            <a:pPr lvl="0">
              <a:buFont typeface="Arial" panose="020B0604020202020204" pitchFamily="34" charset="0"/>
              <a:buChar char="•"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58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19113" y="2740025"/>
            <a:ext cx="8461375" cy="75723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 typeface="Arial"/>
              <a:buNone/>
              <a:defRPr/>
            </a:pPr>
            <a:r>
              <a:rPr lang="en-US" dirty="0" smtClean="0">
                <a:ea typeface="+mj-ea"/>
              </a:rPr>
              <a:t>Solutions?</a:t>
            </a:r>
            <a:endParaRPr lang="en-US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8858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Macro stability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57937" y="1453220"/>
            <a:ext cx="8477250" cy="5315880"/>
          </a:xfrm>
        </p:spPr>
        <p:txBody>
          <a:bodyPr>
            <a:normAutofit/>
          </a:bodyPr>
          <a:lstStyle/>
          <a:p>
            <a:pPr lvl="0">
              <a:buFont typeface="Arial" panose="020B0604020202020204" pitchFamily="34" charset="0"/>
              <a:buChar char="•"/>
            </a:pPr>
            <a:r>
              <a:rPr lang="en-US" sz="2200" dirty="0" smtClean="0"/>
              <a:t>Government bond market </a:t>
            </a:r>
            <a:r>
              <a:rPr lang="en-US" sz="2200" dirty="0" smtClean="0"/>
              <a:t>reforms</a:t>
            </a:r>
          </a:p>
          <a:p>
            <a:pPr lvl="0">
              <a:buFont typeface="Arial" panose="020B0604020202020204" pitchFamily="34" charset="0"/>
              <a:buChar char="•"/>
            </a:pPr>
            <a:endParaRPr lang="en-US" sz="22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Debt management  / auction planning</a:t>
            </a:r>
          </a:p>
          <a:p>
            <a:pPr marL="457200" lvl="1" indent="0"/>
            <a:endParaRPr lang="en-US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Concentration of liquidity in key issues across the maturity spectrum</a:t>
            </a:r>
          </a:p>
          <a:p>
            <a:pPr marL="457200" lvl="1" indent="0"/>
            <a:endParaRPr lang="en-US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Primary market infrastructure</a:t>
            </a:r>
          </a:p>
          <a:p>
            <a:pPr marL="457200" lvl="1" indent="0"/>
            <a:endParaRPr lang="en-US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Secondary market infrastructure </a:t>
            </a:r>
            <a:endParaRPr lang="en-US" dirty="0"/>
          </a:p>
          <a:p>
            <a:pPr lvl="0">
              <a:buFont typeface="Arial" panose="020B0604020202020204" pitchFamily="34" charset="0"/>
              <a:buChar char="•"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96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unded Pensions Ghana">
  <a:themeElements>
    <a:clrScheme name="World Bank">
      <a:dk1>
        <a:srgbClr val="002345"/>
      </a:dk1>
      <a:lt1>
        <a:sysClr val="window" lastClr="FFFFFF"/>
      </a:lt1>
      <a:dk2>
        <a:srgbClr val="000000"/>
      </a:dk2>
      <a:lt2>
        <a:srgbClr val="00ADE4"/>
      </a:lt2>
      <a:accent1>
        <a:srgbClr val="021F43"/>
      </a:accent1>
      <a:accent2>
        <a:srgbClr val="139AF0"/>
      </a:accent2>
      <a:accent3>
        <a:srgbClr val="7F7F7F"/>
      </a:accent3>
      <a:accent4>
        <a:srgbClr val="00AB51"/>
      </a:accent4>
      <a:accent5>
        <a:srgbClr val="009CA7"/>
      </a:accent5>
      <a:accent6>
        <a:srgbClr val="872B90"/>
      </a:accent6>
      <a:hlink>
        <a:srgbClr val="139AF0"/>
      </a:hlink>
      <a:folHlink>
        <a:srgbClr val="128F9C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Divider Options">
  <a:themeElements>
    <a:clrScheme name="World Bank Approved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A5157"/>
      </a:accent1>
      <a:accent2>
        <a:srgbClr val="18B844"/>
      </a:accent2>
      <a:accent3>
        <a:srgbClr val="E79B08"/>
      </a:accent3>
      <a:accent4>
        <a:srgbClr val="920016"/>
      </a:accent4>
      <a:accent5>
        <a:srgbClr val="532C63"/>
      </a:accent5>
      <a:accent6>
        <a:srgbClr val="128F9C"/>
      </a:accent6>
      <a:hlink>
        <a:srgbClr val="AF7B05"/>
      </a:hlink>
      <a:folHlink>
        <a:srgbClr val="0B5740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Contact Slide">
  <a:themeElements>
    <a:clrScheme name="World Bank Approved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A5157"/>
      </a:accent1>
      <a:accent2>
        <a:srgbClr val="18B844"/>
      </a:accent2>
      <a:accent3>
        <a:srgbClr val="E79B08"/>
      </a:accent3>
      <a:accent4>
        <a:srgbClr val="920016"/>
      </a:accent4>
      <a:accent5>
        <a:srgbClr val="532C63"/>
      </a:accent5>
      <a:accent6>
        <a:srgbClr val="128F9C"/>
      </a:accent6>
      <a:hlink>
        <a:srgbClr val="AF7B05"/>
      </a:hlink>
      <a:folHlink>
        <a:srgbClr val="0B5740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genda Slide">
  <a:themeElements>
    <a:clrScheme name="World Bank">
      <a:dk1>
        <a:srgbClr val="002345"/>
      </a:dk1>
      <a:lt1>
        <a:sysClr val="window" lastClr="FFFFFF"/>
      </a:lt1>
      <a:dk2>
        <a:srgbClr val="000000"/>
      </a:dk2>
      <a:lt2>
        <a:srgbClr val="00ADE4"/>
      </a:lt2>
      <a:accent1>
        <a:srgbClr val="000000"/>
      </a:accent1>
      <a:accent2>
        <a:srgbClr val="7F7F7F"/>
      </a:accent2>
      <a:accent3>
        <a:srgbClr val="00ADE4"/>
      </a:accent3>
      <a:accent4>
        <a:srgbClr val="021F43"/>
      </a:accent4>
      <a:accent5>
        <a:srgbClr val="006450"/>
      </a:accent5>
      <a:accent6>
        <a:srgbClr val="F78D28"/>
      </a:accent6>
      <a:hlink>
        <a:srgbClr val="00AB51"/>
      </a:hlink>
      <a:folHlink>
        <a:srgbClr val="614776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Full Page Interior">
  <a:themeElements>
    <a:clrScheme name="World Bank Approved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A5157"/>
      </a:accent1>
      <a:accent2>
        <a:srgbClr val="18B844"/>
      </a:accent2>
      <a:accent3>
        <a:srgbClr val="E79B08"/>
      </a:accent3>
      <a:accent4>
        <a:srgbClr val="920016"/>
      </a:accent4>
      <a:accent5>
        <a:srgbClr val="532C63"/>
      </a:accent5>
      <a:accent6>
        <a:srgbClr val="128F9C"/>
      </a:accent6>
      <a:hlink>
        <a:srgbClr val="AF7B05"/>
      </a:hlink>
      <a:folHlink>
        <a:srgbClr val="0B5740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Single Area Interior Options">
  <a:themeElements>
    <a:clrScheme name="World Bank Approved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A5157"/>
      </a:accent1>
      <a:accent2>
        <a:srgbClr val="18B844"/>
      </a:accent2>
      <a:accent3>
        <a:srgbClr val="E79B08"/>
      </a:accent3>
      <a:accent4>
        <a:srgbClr val="920016"/>
      </a:accent4>
      <a:accent5>
        <a:srgbClr val="532C63"/>
      </a:accent5>
      <a:accent6>
        <a:srgbClr val="128F9C"/>
      </a:accent6>
      <a:hlink>
        <a:srgbClr val="AF7B05"/>
      </a:hlink>
      <a:folHlink>
        <a:srgbClr val="0B5740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wo Area Slides">
  <a:themeElements>
    <a:clrScheme name="World Bank Approved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A5157"/>
      </a:accent1>
      <a:accent2>
        <a:srgbClr val="18B844"/>
      </a:accent2>
      <a:accent3>
        <a:srgbClr val="E79B08"/>
      </a:accent3>
      <a:accent4>
        <a:srgbClr val="920016"/>
      </a:accent4>
      <a:accent5>
        <a:srgbClr val="532C63"/>
      </a:accent5>
      <a:accent6>
        <a:srgbClr val="128F9C"/>
      </a:accent6>
      <a:hlink>
        <a:srgbClr val="AF7B05"/>
      </a:hlink>
      <a:folHlink>
        <a:srgbClr val="0B5740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Highlight Slides">
  <a:themeElements>
    <a:clrScheme name="World Bank Approved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A5157"/>
      </a:accent1>
      <a:accent2>
        <a:srgbClr val="18B844"/>
      </a:accent2>
      <a:accent3>
        <a:srgbClr val="E79B08"/>
      </a:accent3>
      <a:accent4>
        <a:srgbClr val="920016"/>
      </a:accent4>
      <a:accent5>
        <a:srgbClr val="532C63"/>
      </a:accent5>
      <a:accent6>
        <a:srgbClr val="128F9C"/>
      </a:accent6>
      <a:hlink>
        <a:srgbClr val="AF7B05"/>
      </a:hlink>
      <a:folHlink>
        <a:srgbClr val="0B5740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omb Stone">
  <a:themeElements>
    <a:clrScheme name="World Bank Approved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A5157"/>
      </a:accent1>
      <a:accent2>
        <a:srgbClr val="18B844"/>
      </a:accent2>
      <a:accent3>
        <a:srgbClr val="E79B08"/>
      </a:accent3>
      <a:accent4>
        <a:srgbClr val="920016"/>
      </a:accent4>
      <a:accent5>
        <a:srgbClr val="532C63"/>
      </a:accent5>
      <a:accent6>
        <a:srgbClr val="128F9C"/>
      </a:accent6>
      <a:hlink>
        <a:srgbClr val="AF7B05"/>
      </a:hlink>
      <a:folHlink>
        <a:srgbClr val="0B5740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Slides">
  <a:themeElements>
    <a:clrScheme name="World Bank Approved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A5157"/>
      </a:accent1>
      <a:accent2>
        <a:srgbClr val="18B844"/>
      </a:accent2>
      <a:accent3>
        <a:srgbClr val="E79B08"/>
      </a:accent3>
      <a:accent4>
        <a:srgbClr val="920016"/>
      </a:accent4>
      <a:accent5>
        <a:srgbClr val="532C63"/>
      </a:accent5>
      <a:accent6>
        <a:srgbClr val="128F9C"/>
      </a:accent6>
      <a:hlink>
        <a:srgbClr val="AF7B05"/>
      </a:hlink>
      <a:folHlink>
        <a:srgbClr val="0B5740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Chart ">
  <a:themeElements>
    <a:clrScheme name="World Bank Approved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A5157"/>
      </a:accent1>
      <a:accent2>
        <a:srgbClr val="18B844"/>
      </a:accent2>
      <a:accent3>
        <a:srgbClr val="E79B08"/>
      </a:accent3>
      <a:accent4>
        <a:srgbClr val="920016"/>
      </a:accent4>
      <a:accent5>
        <a:srgbClr val="532C63"/>
      </a:accent5>
      <a:accent6>
        <a:srgbClr val="128F9C"/>
      </a:accent6>
      <a:hlink>
        <a:srgbClr val="AF7B05"/>
      </a:hlink>
      <a:folHlink>
        <a:srgbClr val="0B5740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Funded Pensions Ghana</Template>
  <TotalTime>6241</TotalTime>
  <Words>650</Words>
  <Application>Microsoft Office PowerPoint</Application>
  <PresentationFormat>On-screen Show (4:3)</PresentationFormat>
  <Paragraphs>109</Paragraphs>
  <Slides>17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17</vt:i4>
      </vt:variant>
    </vt:vector>
  </HeadingPairs>
  <TitlesOfParts>
    <vt:vector size="37" baseType="lpstr">
      <vt:lpstr>ＭＳ Ｐゴシック</vt:lpstr>
      <vt:lpstr>ＭＳ Ｐゴシック</vt:lpstr>
      <vt:lpstr>Andes ExtraLight</vt:lpstr>
      <vt:lpstr>Arial</vt:lpstr>
      <vt:lpstr>Arial Bold</vt:lpstr>
      <vt:lpstr>Calibri</vt:lpstr>
      <vt:lpstr>Times New Roman</vt:lpstr>
      <vt:lpstr>Trebuchet MS</vt:lpstr>
      <vt:lpstr>Wingdings</vt:lpstr>
      <vt:lpstr>Funded Pensions Ghana</vt:lpstr>
      <vt:lpstr>Agenda Slide</vt:lpstr>
      <vt:lpstr>Full Page Interior</vt:lpstr>
      <vt:lpstr>Single Area Interior Options</vt:lpstr>
      <vt:lpstr>Two Area Slides</vt:lpstr>
      <vt:lpstr>Highlight Slides</vt:lpstr>
      <vt:lpstr>Tomb Stone</vt:lpstr>
      <vt:lpstr>Photo Slides</vt:lpstr>
      <vt:lpstr>Chart </vt:lpstr>
      <vt:lpstr>Divider Options</vt:lpstr>
      <vt:lpstr>Contact Slide</vt:lpstr>
      <vt:lpstr>Pension investments in developing markets</vt:lpstr>
      <vt:lpstr>Pension fund investment in developing markets</vt:lpstr>
      <vt:lpstr>High interest rate challenge</vt:lpstr>
      <vt:lpstr>domestic investment challenge</vt:lpstr>
      <vt:lpstr>Diversification challenge</vt:lpstr>
      <vt:lpstr>Investment return  challenge</vt:lpstr>
      <vt:lpstr>Regulation challenges</vt:lpstr>
      <vt:lpstr>Solutions?</vt:lpstr>
      <vt:lpstr>Macro stability</vt:lpstr>
      <vt:lpstr>Regulatory incentives</vt:lpstr>
      <vt:lpstr>CREATING INVESTMENT OPPORTUNITITES</vt:lpstr>
      <vt:lpstr>Intermediation key </vt:lpstr>
      <vt:lpstr>Mexico – Creation of investment instruments </vt:lpstr>
      <vt:lpstr>Namibia –Creation of SPVs</vt:lpstr>
      <vt:lpstr>INTERNATIONAL DIVERSIFICATION </vt:lpstr>
      <vt:lpstr>Chile – International Diversification  </vt:lpstr>
      <vt:lpstr>Conclusion</vt:lpstr>
    </vt:vector>
  </TitlesOfParts>
  <Company>The World Bank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Pension investments in developing markets</dc:title>
  <dc:creator>Fiona Elizabeth Stewart</dc:creator>
  <cp:lastModifiedBy>Fiona Elizabeth Stewart</cp:lastModifiedBy>
  <cp:revision>208</cp:revision>
  <cp:lastPrinted>2015-04-17T17:56:35Z</cp:lastPrinted>
  <dcterms:created xsi:type="dcterms:W3CDTF">2014-10-28T13:09:26Z</dcterms:created>
  <dcterms:modified xsi:type="dcterms:W3CDTF">2017-02-24T14:20:36Z</dcterms:modified>
</cp:coreProperties>
</file>