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3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9144000" cy="6858000" type="screen4x3"/>
  <p:notesSz cx="6797675" cy="9928225"/>
  <p:defaultTextStyle>
    <a:defPPr>
      <a:defRPr lang="is-I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6161" autoAdjust="0"/>
  </p:normalViewPr>
  <p:slideViewPr>
    <p:cSldViewPr>
      <p:cViewPr>
        <p:scale>
          <a:sx n="100" d="100"/>
          <a:sy n="100" d="100"/>
        </p:scale>
        <p:origin x="-654" y="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8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342" y="-11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45873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4" tIns="46081" rIns="92164" bIns="4608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197" y="0"/>
            <a:ext cx="2945873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4" tIns="46081" rIns="92164" bIns="4608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429897"/>
            <a:ext cx="2945873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4" tIns="46081" rIns="92164" bIns="4608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197" y="9429897"/>
            <a:ext cx="2945873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4" tIns="46081" rIns="92164" bIns="4608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105A68-C0DE-4147-A8EC-6EBD9EEB9C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2658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45873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4" tIns="46081" rIns="92164" bIns="4608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is-I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197" y="0"/>
            <a:ext cx="2945873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4" tIns="46081" rIns="92164" bIns="4608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is-I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48" y="4716547"/>
            <a:ext cx="5438783" cy="446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4" tIns="46081" rIns="92164" bIns="460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s-IS" smtClean="0"/>
              <a:t>Click to edit Master text styles</a:t>
            </a:r>
          </a:p>
          <a:p>
            <a:pPr lvl="1"/>
            <a:r>
              <a:rPr lang="is-IS" smtClean="0"/>
              <a:t>Second level</a:t>
            </a:r>
          </a:p>
          <a:p>
            <a:pPr lvl="2"/>
            <a:r>
              <a:rPr lang="is-IS" smtClean="0"/>
              <a:t>Third level</a:t>
            </a:r>
          </a:p>
          <a:p>
            <a:pPr lvl="3"/>
            <a:r>
              <a:rPr lang="is-IS" smtClean="0"/>
              <a:t>Fourth level</a:t>
            </a:r>
          </a:p>
          <a:p>
            <a:pPr lvl="4"/>
            <a:r>
              <a:rPr lang="is-IS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29897"/>
            <a:ext cx="2945873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4" tIns="46081" rIns="92164" bIns="4608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is-I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197" y="9429897"/>
            <a:ext cx="2945873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4" tIns="46081" rIns="92164" bIns="4608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EC1CB25-1F16-4A8B-BD41-DF9E782D4443}" type="slidenum">
              <a:rPr lang="is-IS"/>
              <a:pPr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2836459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9" name="Picture 1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908050"/>
            <a:ext cx="5040312" cy="936625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2205038"/>
            <a:ext cx="7200900" cy="1727200"/>
          </a:xfrm>
        </p:spPr>
        <p:txBody>
          <a:bodyPr/>
          <a:lstStyle>
            <a:lvl1pPr>
              <a:defRPr sz="4400">
                <a:solidFill>
                  <a:schemeClr val="accent2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is-IS" noProof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388" y="4365625"/>
            <a:ext cx="7200900" cy="1800225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noProof="0" smtClean="0"/>
              <a:t>Click to edit Master subtitle style</a:t>
            </a:r>
            <a:endParaRPr lang="is-IS" noProof="0"/>
          </a:p>
        </p:txBody>
      </p:sp>
      <p:pic>
        <p:nvPicPr>
          <p:cNvPr id="4108" name="Picture 12" descr="SEDLOGR"/>
          <p:cNvPicPr>
            <a:picLocks noChangeAspect="1" noChangeArrowheads="1"/>
          </p:cNvPicPr>
          <p:nvPr userDrawn="1"/>
        </p:nvPicPr>
        <p:blipFill>
          <a:blip r:embed="rId3" cstate="print">
            <a:lum bright="80000" contrast="-70000"/>
          </a:blip>
          <a:srcRect/>
          <a:stretch>
            <a:fillRect/>
          </a:stretch>
        </p:blipFill>
        <p:spPr bwMode="auto">
          <a:xfrm>
            <a:off x="250825" y="981075"/>
            <a:ext cx="792163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0" name="Text Box 14"/>
          <p:cNvSpPr txBox="1">
            <a:spLocks noChangeArrowheads="1"/>
          </p:cNvSpPr>
          <p:nvPr userDrawn="1"/>
        </p:nvSpPr>
        <p:spPr bwMode="auto">
          <a:xfrm>
            <a:off x="1187450" y="1052513"/>
            <a:ext cx="3816350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s-IS" sz="3800">
                <a:solidFill>
                  <a:schemeClr val="bg1"/>
                </a:solidFill>
                <a:latin typeface="Calibri" pitchFamily="34" charset="0"/>
              </a:rPr>
              <a:t>Seðlabanki Íslands</a:t>
            </a:r>
          </a:p>
        </p:txBody>
      </p:sp>
      <p:sp>
        <p:nvSpPr>
          <p:cNvPr id="4111" name="Rectangle 15"/>
          <p:cNvSpPr>
            <a:spLocks noChangeArrowheads="1"/>
          </p:cNvSpPr>
          <p:nvPr userDrawn="1"/>
        </p:nvSpPr>
        <p:spPr bwMode="auto">
          <a:xfrm>
            <a:off x="179388" y="4076700"/>
            <a:ext cx="8564562" cy="90488"/>
          </a:xfrm>
          <a:prstGeom prst="rect">
            <a:avLst/>
          </a:prstGeom>
          <a:gradFill rotWithShape="1">
            <a:gsLst>
              <a:gs pos="0">
                <a:srgbClr val="000080"/>
              </a:gs>
              <a:gs pos="100000">
                <a:srgbClr val="000080">
                  <a:gamma/>
                  <a:shade val="0"/>
                  <a:invGamma/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1638" y="63500"/>
            <a:ext cx="2141537" cy="66786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3850" y="63500"/>
            <a:ext cx="6275388" cy="66786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63500"/>
            <a:ext cx="7920038" cy="12049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3850" y="1341438"/>
            <a:ext cx="4208463" cy="5400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3" y="1341438"/>
            <a:ext cx="4208462" cy="5400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is-IS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is-IS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341438"/>
            <a:ext cx="4208463" cy="5400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is-IS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3" y="1341438"/>
            <a:ext cx="4208462" cy="5400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is-I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63500"/>
            <a:ext cx="7920038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s-I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341438"/>
            <a:ext cx="85693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 smtClean="0"/>
          </a:p>
        </p:txBody>
      </p:sp>
      <p:pic>
        <p:nvPicPr>
          <p:cNvPr id="1036" name="Picture 12" descr="SEDLOG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72463" y="115888"/>
            <a:ext cx="757237" cy="7921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1038" name="Picture 14"/>
          <p:cNvPicPr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4763" y="0"/>
            <a:ext cx="111126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006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0066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0066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0066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0066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0066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0066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0066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0066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s-I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s-IS" dirty="0" err="1" smtClean="0"/>
              <a:t>Should</a:t>
            </a:r>
            <a:r>
              <a:rPr lang="is-IS" dirty="0" smtClean="0"/>
              <a:t> </a:t>
            </a:r>
            <a:r>
              <a:rPr lang="is-IS" dirty="0" err="1" smtClean="0"/>
              <a:t>Icelandic</a:t>
            </a:r>
            <a:r>
              <a:rPr lang="is-IS" dirty="0" smtClean="0"/>
              <a:t> </a:t>
            </a:r>
            <a:r>
              <a:rPr lang="is-IS" dirty="0" err="1" smtClean="0"/>
              <a:t>pension</a:t>
            </a:r>
            <a:r>
              <a:rPr lang="is-IS" dirty="0" smtClean="0"/>
              <a:t> </a:t>
            </a:r>
            <a:r>
              <a:rPr lang="is-IS" dirty="0" err="1" smtClean="0"/>
              <a:t>funds</a:t>
            </a:r>
            <a:r>
              <a:rPr lang="is-IS" dirty="0" smtClean="0"/>
              <a:t> </a:t>
            </a:r>
            <a:r>
              <a:rPr lang="is-IS" dirty="0" err="1" smtClean="0"/>
              <a:t>be</a:t>
            </a:r>
            <a:r>
              <a:rPr lang="is-IS" dirty="0" smtClean="0"/>
              <a:t> </a:t>
            </a:r>
            <a:r>
              <a:rPr lang="is-IS" dirty="0" err="1" smtClean="0"/>
              <a:t>allowed</a:t>
            </a:r>
            <a:r>
              <a:rPr lang="is-IS" dirty="0" smtClean="0"/>
              <a:t> </a:t>
            </a:r>
            <a:r>
              <a:rPr lang="is-IS" dirty="0" err="1" smtClean="0"/>
              <a:t>to</a:t>
            </a:r>
            <a:r>
              <a:rPr lang="is-IS" dirty="0" smtClean="0"/>
              <a:t> </a:t>
            </a:r>
            <a:r>
              <a:rPr lang="is-IS" dirty="0" err="1" smtClean="0"/>
              <a:t>invest</a:t>
            </a:r>
            <a:r>
              <a:rPr lang="is-IS" dirty="0" smtClean="0"/>
              <a:t> </a:t>
            </a:r>
            <a:r>
              <a:rPr lang="is-IS" dirty="0" err="1" smtClean="0"/>
              <a:t>abroad</a:t>
            </a:r>
            <a:r>
              <a:rPr lang="is-IS" dirty="0" smtClean="0"/>
              <a:t>?</a:t>
            </a:r>
            <a:endParaRPr lang="is-I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s-IS" dirty="0" smtClean="0"/>
              <a:t>28 </a:t>
            </a:r>
            <a:r>
              <a:rPr lang="is-IS" dirty="0" err="1" smtClean="0"/>
              <a:t>February</a:t>
            </a:r>
            <a:r>
              <a:rPr lang="is-IS" dirty="0" smtClean="0"/>
              <a:t> 2014</a:t>
            </a:r>
          </a:p>
          <a:p>
            <a:r>
              <a:rPr lang="is-IS" dirty="0" smtClean="0"/>
              <a:t>Lúðvík Elíasson</a:t>
            </a:r>
          </a:p>
          <a:p>
            <a:endParaRPr lang="is-IS" dirty="0"/>
          </a:p>
          <a:p>
            <a:r>
              <a:rPr lang="is-IS" sz="1800" dirty="0" err="1" smtClean="0"/>
              <a:t>Views</a:t>
            </a:r>
            <a:r>
              <a:rPr lang="is-IS" sz="1800" dirty="0" smtClean="0"/>
              <a:t> </a:t>
            </a:r>
            <a:r>
              <a:rPr lang="is-IS" sz="1800" dirty="0" err="1" smtClean="0"/>
              <a:t>expressed</a:t>
            </a:r>
            <a:r>
              <a:rPr lang="is-IS" sz="1800" dirty="0" smtClean="0"/>
              <a:t> </a:t>
            </a:r>
            <a:r>
              <a:rPr lang="is-IS" sz="1800" dirty="0" err="1" smtClean="0"/>
              <a:t>in</a:t>
            </a:r>
            <a:r>
              <a:rPr lang="is-IS" sz="1800" dirty="0" smtClean="0"/>
              <a:t> </a:t>
            </a:r>
            <a:r>
              <a:rPr lang="is-IS" sz="1800" dirty="0" err="1" smtClean="0"/>
              <a:t>this</a:t>
            </a:r>
            <a:r>
              <a:rPr lang="is-IS" sz="1800" dirty="0" smtClean="0"/>
              <a:t> </a:t>
            </a:r>
            <a:r>
              <a:rPr lang="is-IS" sz="1800" dirty="0" err="1" smtClean="0"/>
              <a:t>presentation</a:t>
            </a:r>
            <a:r>
              <a:rPr lang="is-IS" sz="1800" dirty="0" smtClean="0"/>
              <a:t> </a:t>
            </a:r>
            <a:r>
              <a:rPr lang="is-IS" sz="1800" dirty="0" err="1" smtClean="0"/>
              <a:t>are</a:t>
            </a:r>
            <a:r>
              <a:rPr lang="is-IS" sz="1800" dirty="0" smtClean="0"/>
              <a:t> </a:t>
            </a:r>
            <a:r>
              <a:rPr lang="is-IS" sz="1800" dirty="0" err="1" smtClean="0"/>
              <a:t>those</a:t>
            </a:r>
            <a:r>
              <a:rPr lang="is-IS" sz="1800" dirty="0" smtClean="0"/>
              <a:t> of </a:t>
            </a:r>
            <a:r>
              <a:rPr lang="is-IS" sz="1800" dirty="0" err="1" smtClean="0"/>
              <a:t>the</a:t>
            </a:r>
            <a:r>
              <a:rPr lang="is-IS" sz="1800" dirty="0" smtClean="0"/>
              <a:t> </a:t>
            </a:r>
            <a:r>
              <a:rPr lang="is-IS" sz="1800" dirty="0" err="1" smtClean="0"/>
              <a:t>author</a:t>
            </a:r>
            <a:r>
              <a:rPr lang="is-IS" sz="1800" dirty="0" smtClean="0"/>
              <a:t> </a:t>
            </a:r>
            <a:r>
              <a:rPr lang="is-IS" sz="1800" dirty="0" err="1" smtClean="0"/>
              <a:t>and</a:t>
            </a:r>
            <a:r>
              <a:rPr lang="is-IS" sz="1800" dirty="0" smtClean="0"/>
              <a:t> </a:t>
            </a:r>
            <a:r>
              <a:rPr lang="is-IS" sz="1800" dirty="0" err="1" smtClean="0"/>
              <a:t>should</a:t>
            </a:r>
            <a:r>
              <a:rPr lang="is-IS" sz="1800" dirty="0" smtClean="0"/>
              <a:t> not </a:t>
            </a:r>
            <a:r>
              <a:rPr lang="is-IS" sz="1800" dirty="0" err="1" smtClean="0"/>
              <a:t>be</a:t>
            </a:r>
            <a:r>
              <a:rPr lang="is-IS" sz="1800" dirty="0" smtClean="0"/>
              <a:t> </a:t>
            </a:r>
            <a:r>
              <a:rPr lang="is-IS" sz="1800" dirty="0" err="1" smtClean="0"/>
              <a:t>interpreted</a:t>
            </a:r>
            <a:r>
              <a:rPr lang="is-IS" sz="1800" dirty="0" smtClean="0"/>
              <a:t> </a:t>
            </a:r>
            <a:r>
              <a:rPr lang="is-IS" sz="1800" dirty="0" err="1" smtClean="0"/>
              <a:t>as</a:t>
            </a:r>
            <a:r>
              <a:rPr lang="is-IS" sz="1800" dirty="0" smtClean="0"/>
              <a:t> </a:t>
            </a:r>
            <a:r>
              <a:rPr lang="is-IS" sz="1800" dirty="0" err="1" smtClean="0"/>
              <a:t>the</a:t>
            </a:r>
            <a:r>
              <a:rPr lang="is-IS" sz="1800" dirty="0" smtClean="0"/>
              <a:t> </a:t>
            </a:r>
            <a:r>
              <a:rPr lang="is-IS" sz="1800" dirty="0" err="1" smtClean="0"/>
              <a:t>views</a:t>
            </a:r>
            <a:r>
              <a:rPr lang="is-IS" sz="1800" dirty="0" smtClean="0"/>
              <a:t> of </a:t>
            </a:r>
            <a:r>
              <a:rPr lang="is-IS" sz="1800" dirty="0" err="1" smtClean="0"/>
              <a:t>the</a:t>
            </a:r>
            <a:r>
              <a:rPr lang="is-IS" sz="1800" dirty="0" smtClean="0"/>
              <a:t> </a:t>
            </a:r>
            <a:r>
              <a:rPr lang="is-IS" sz="1800" dirty="0" err="1" smtClean="0"/>
              <a:t>Central</a:t>
            </a:r>
            <a:r>
              <a:rPr lang="is-IS" sz="1800" dirty="0" smtClean="0"/>
              <a:t> Bank of </a:t>
            </a:r>
            <a:r>
              <a:rPr lang="is-IS" sz="1800" dirty="0" err="1" smtClean="0"/>
              <a:t>Iceland</a:t>
            </a:r>
            <a:endParaRPr lang="is-IS" sz="1800" dirty="0"/>
          </a:p>
        </p:txBody>
      </p:sp>
    </p:spTree>
    <p:extLst>
      <p:ext uri="{BB962C8B-B14F-4D97-AF65-F5344CB8AC3E}">
        <p14:creationId xmlns:p14="http://schemas.microsoft.com/office/powerpoint/2010/main" val="202813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Investment</a:t>
            </a:r>
            <a:r>
              <a:rPr lang="is-IS" dirty="0"/>
              <a:t> </a:t>
            </a:r>
            <a:r>
              <a:rPr lang="is-IS" dirty="0" err="1"/>
              <a:t>portfolio</a:t>
            </a:r>
            <a:r>
              <a:rPr lang="is-IS" dirty="0"/>
              <a:t> </a:t>
            </a:r>
            <a:r>
              <a:rPr lang="is-IS" dirty="0" smtClean="0"/>
              <a:t>2007</a:t>
            </a:r>
            <a:endParaRPr lang="is-I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364" y="1600200"/>
            <a:ext cx="693927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3335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Investment</a:t>
            </a:r>
            <a:r>
              <a:rPr lang="is-IS" dirty="0"/>
              <a:t> </a:t>
            </a:r>
            <a:r>
              <a:rPr lang="is-IS" dirty="0" err="1"/>
              <a:t>portfolio</a:t>
            </a:r>
            <a:r>
              <a:rPr lang="is-IS" dirty="0"/>
              <a:t> </a:t>
            </a:r>
            <a:r>
              <a:rPr lang="is-IS" dirty="0" smtClean="0"/>
              <a:t>2012</a:t>
            </a:r>
            <a:endParaRPr lang="is-I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34" y="1600200"/>
            <a:ext cx="694933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5534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s-I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304" y="404664"/>
            <a:ext cx="3210049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58" y="362166"/>
            <a:ext cx="4398406" cy="576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9031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s-IS"/>
          </a:p>
        </p:txBody>
      </p:sp>
      <p:pic>
        <p:nvPicPr>
          <p:cNvPr id="10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90" y="260350"/>
            <a:ext cx="7193219" cy="586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7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 smtClean="0"/>
              <a:t>Current</a:t>
            </a:r>
            <a:r>
              <a:rPr lang="is-IS" dirty="0" smtClean="0"/>
              <a:t> </a:t>
            </a:r>
            <a:r>
              <a:rPr lang="is-IS" dirty="0" err="1" smtClean="0"/>
              <a:t>account</a:t>
            </a:r>
            <a:r>
              <a:rPr lang="is-IS" dirty="0" smtClean="0"/>
              <a:t> </a:t>
            </a:r>
            <a:r>
              <a:rPr lang="is-IS" dirty="0" err="1" smtClean="0"/>
              <a:t>balance</a:t>
            </a:r>
            <a:endParaRPr lang="is-I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303" y="1889383"/>
            <a:ext cx="5609393" cy="3947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934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s-IS" dirty="0" err="1" smtClean="0"/>
              <a:t>Should</a:t>
            </a:r>
            <a:r>
              <a:rPr lang="is-IS" dirty="0" smtClean="0"/>
              <a:t> </a:t>
            </a:r>
            <a:r>
              <a:rPr lang="is-IS" dirty="0" err="1" smtClean="0"/>
              <a:t>Icelandic</a:t>
            </a:r>
            <a:r>
              <a:rPr lang="is-IS" dirty="0" smtClean="0"/>
              <a:t> </a:t>
            </a:r>
            <a:r>
              <a:rPr lang="is-IS" dirty="0" err="1" smtClean="0"/>
              <a:t>pension</a:t>
            </a:r>
            <a:r>
              <a:rPr lang="is-IS" dirty="0" smtClean="0"/>
              <a:t> </a:t>
            </a:r>
            <a:r>
              <a:rPr lang="is-IS" dirty="0" err="1" smtClean="0"/>
              <a:t>funds</a:t>
            </a:r>
            <a:r>
              <a:rPr lang="is-IS" dirty="0" smtClean="0"/>
              <a:t> </a:t>
            </a:r>
            <a:r>
              <a:rPr lang="is-IS" dirty="0" err="1" smtClean="0"/>
              <a:t>be</a:t>
            </a:r>
            <a:r>
              <a:rPr lang="is-IS" dirty="0" smtClean="0"/>
              <a:t> </a:t>
            </a:r>
            <a:r>
              <a:rPr lang="is-IS" dirty="0" err="1" smtClean="0"/>
              <a:t>allowed</a:t>
            </a:r>
            <a:r>
              <a:rPr lang="is-IS" dirty="0" smtClean="0"/>
              <a:t> </a:t>
            </a:r>
            <a:r>
              <a:rPr lang="is-IS" dirty="0" err="1" smtClean="0"/>
              <a:t>to</a:t>
            </a:r>
            <a:r>
              <a:rPr lang="is-IS" dirty="0" smtClean="0"/>
              <a:t> </a:t>
            </a:r>
            <a:r>
              <a:rPr lang="is-IS" dirty="0" err="1" smtClean="0"/>
              <a:t>invest</a:t>
            </a:r>
            <a:r>
              <a:rPr lang="is-IS" dirty="0" smtClean="0"/>
              <a:t> </a:t>
            </a:r>
            <a:r>
              <a:rPr lang="is-IS" dirty="0" err="1" smtClean="0"/>
              <a:t>abroad</a:t>
            </a:r>
            <a:r>
              <a:rPr lang="is-IS" dirty="0" smtClean="0"/>
              <a:t>?</a:t>
            </a:r>
            <a:endParaRPr lang="is-I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s-IS" dirty="0" smtClean="0"/>
              <a:t>28 </a:t>
            </a:r>
            <a:r>
              <a:rPr lang="is-IS" dirty="0" err="1" smtClean="0"/>
              <a:t>February</a:t>
            </a:r>
            <a:r>
              <a:rPr lang="is-IS" dirty="0" smtClean="0"/>
              <a:t> 2014</a:t>
            </a:r>
          </a:p>
          <a:p>
            <a:r>
              <a:rPr lang="is-IS" dirty="0" smtClean="0"/>
              <a:t>Lúðvík Elíasson</a:t>
            </a:r>
          </a:p>
          <a:p>
            <a:endParaRPr lang="is-IS" dirty="0"/>
          </a:p>
          <a:p>
            <a:r>
              <a:rPr lang="is-IS" sz="1800" dirty="0" err="1" smtClean="0"/>
              <a:t>Views</a:t>
            </a:r>
            <a:r>
              <a:rPr lang="is-IS" sz="1800" dirty="0" smtClean="0"/>
              <a:t> </a:t>
            </a:r>
            <a:r>
              <a:rPr lang="is-IS" sz="1800" dirty="0" err="1" smtClean="0"/>
              <a:t>expressed</a:t>
            </a:r>
            <a:r>
              <a:rPr lang="is-IS" sz="1800" dirty="0" smtClean="0"/>
              <a:t> </a:t>
            </a:r>
            <a:r>
              <a:rPr lang="is-IS" sz="1800" dirty="0" err="1" smtClean="0"/>
              <a:t>in</a:t>
            </a:r>
            <a:r>
              <a:rPr lang="is-IS" sz="1800" dirty="0" smtClean="0"/>
              <a:t> </a:t>
            </a:r>
            <a:r>
              <a:rPr lang="is-IS" sz="1800" dirty="0" err="1" smtClean="0"/>
              <a:t>this</a:t>
            </a:r>
            <a:r>
              <a:rPr lang="is-IS" sz="1800" dirty="0" smtClean="0"/>
              <a:t> </a:t>
            </a:r>
            <a:r>
              <a:rPr lang="is-IS" sz="1800" dirty="0" err="1" smtClean="0"/>
              <a:t>presentation</a:t>
            </a:r>
            <a:r>
              <a:rPr lang="is-IS" sz="1800" dirty="0" smtClean="0"/>
              <a:t> </a:t>
            </a:r>
            <a:r>
              <a:rPr lang="is-IS" sz="1800" dirty="0" err="1" smtClean="0"/>
              <a:t>are</a:t>
            </a:r>
            <a:r>
              <a:rPr lang="is-IS" sz="1800" dirty="0" smtClean="0"/>
              <a:t> </a:t>
            </a:r>
            <a:r>
              <a:rPr lang="is-IS" sz="1800" dirty="0" err="1" smtClean="0"/>
              <a:t>those</a:t>
            </a:r>
            <a:r>
              <a:rPr lang="is-IS" sz="1800" dirty="0" smtClean="0"/>
              <a:t> of </a:t>
            </a:r>
            <a:r>
              <a:rPr lang="is-IS" sz="1800" dirty="0" err="1" smtClean="0"/>
              <a:t>the</a:t>
            </a:r>
            <a:r>
              <a:rPr lang="is-IS" sz="1800" dirty="0" smtClean="0"/>
              <a:t> </a:t>
            </a:r>
            <a:r>
              <a:rPr lang="is-IS" sz="1800" dirty="0" err="1" smtClean="0"/>
              <a:t>author</a:t>
            </a:r>
            <a:r>
              <a:rPr lang="is-IS" sz="1800" dirty="0" smtClean="0"/>
              <a:t> </a:t>
            </a:r>
            <a:r>
              <a:rPr lang="is-IS" sz="1800" dirty="0" err="1" smtClean="0"/>
              <a:t>and</a:t>
            </a:r>
            <a:r>
              <a:rPr lang="is-IS" sz="1800" dirty="0" smtClean="0"/>
              <a:t> </a:t>
            </a:r>
            <a:r>
              <a:rPr lang="is-IS" sz="1800" dirty="0" err="1" smtClean="0"/>
              <a:t>should</a:t>
            </a:r>
            <a:r>
              <a:rPr lang="is-IS" sz="1800" dirty="0" smtClean="0"/>
              <a:t> not </a:t>
            </a:r>
            <a:r>
              <a:rPr lang="is-IS" sz="1800" dirty="0" err="1" smtClean="0"/>
              <a:t>be</a:t>
            </a:r>
            <a:r>
              <a:rPr lang="is-IS" sz="1800" dirty="0" smtClean="0"/>
              <a:t> </a:t>
            </a:r>
            <a:r>
              <a:rPr lang="is-IS" sz="1800" dirty="0" err="1" smtClean="0"/>
              <a:t>interpreted</a:t>
            </a:r>
            <a:r>
              <a:rPr lang="is-IS" sz="1800" dirty="0" smtClean="0"/>
              <a:t> </a:t>
            </a:r>
            <a:r>
              <a:rPr lang="is-IS" sz="1800" dirty="0" err="1" smtClean="0"/>
              <a:t>as</a:t>
            </a:r>
            <a:r>
              <a:rPr lang="is-IS" sz="1800" dirty="0" smtClean="0"/>
              <a:t> </a:t>
            </a:r>
            <a:r>
              <a:rPr lang="is-IS" sz="1800" dirty="0" err="1" smtClean="0"/>
              <a:t>the</a:t>
            </a:r>
            <a:r>
              <a:rPr lang="is-IS" sz="1800" dirty="0" smtClean="0"/>
              <a:t> </a:t>
            </a:r>
            <a:r>
              <a:rPr lang="is-IS" sz="1800" dirty="0" err="1" smtClean="0"/>
              <a:t>views</a:t>
            </a:r>
            <a:r>
              <a:rPr lang="is-IS" sz="1800" dirty="0" smtClean="0"/>
              <a:t> of </a:t>
            </a:r>
            <a:r>
              <a:rPr lang="is-IS" sz="1800" dirty="0" err="1" smtClean="0"/>
              <a:t>the</a:t>
            </a:r>
            <a:r>
              <a:rPr lang="is-IS" sz="1800" dirty="0" smtClean="0"/>
              <a:t> </a:t>
            </a:r>
            <a:r>
              <a:rPr lang="is-IS" sz="1800" dirty="0" err="1" smtClean="0"/>
              <a:t>Central</a:t>
            </a:r>
            <a:r>
              <a:rPr lang="is-IS" sz="1800" dirty="0" smtClean="0"/>
              <a:t> Bank of </a:t>
            </a:r>
            <a:r>
              <a:rPr lang="is-IS" sz="1800" dirty="0" err="1" smtClean="0"/>
              <a:t>Iceland</a:t>
            </a:r>
            <a:endParaRPr lang="is-IS" sz="1800" dirty="0"/>
          </a:p>
        </p:txBody>
      </p:sp>
    </p:spTree>
    <p:extLst>
      <p:ext uri="{BB962C8B-B14F-4D97-AF65-F5344CB8AC3E}">
        <p14:creationId xmlns:p14="http://schemas.microsoft.com/office/powerpoint/2010/main" val="428799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smtClean="0"/>
              <a:t>1963</a:t>
            </a:r>
            <a:endParaRPr lang="is-IS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36" y="2249488"/>
            <a:ext cx="6632527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91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smtClean="0"/>
              <a:t>1973</a:t>
            </a:r>
            <a:endParaRPr lang="is-I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36" y="2249488"/>
            <a:ext cx="6632527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973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smtClean="0"/>
              <a:t>1983</a:t>
            </a:r>
            <a:endParaRPr lang="is-I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36" y="2249488"/>
            <a:ext cx="6632527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052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smtClean="0"/>
              <a:t>1993</a:t>
            </a:r>
            <a:endParaRPr lang="is-I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36" y="2249488"/>
            <a:ext cx="6632527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784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smtClean="0"/>
              <a:t>2003</a:t>
            </a:r>
            <a:endParaRPr lang="is-I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36" y="2249488"/>
            <a:ext cx="6632527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612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smtClean="0"/>
              <a:t>2013</a:t>
            </a:r>
            <a:endParaRPr lang="is-I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36" y="2249488"/>
            <a:ext cx="6632527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13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 smtClean="0"/>
              <a:t>Investment</a:t>
            </a:r>
            <a:r>
              <a:rPr lang="is-IS" dirty="0" smtClean="0"/>
              <a:t> </a:t>
            </a:r>
            <a:r>
              <a:rPr lang="is-IS" dirty="0" err="1" smtClean="0"/>
              <a:t>portfolio</a:t>
            </a:r>
            <a:r>
              <a:rPr lang="is-IS" dirty="0" smtClean="0"/>
              <a:t> 1997</a:t>
            </a:r>
            <a:endParaRPr lang="is-I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364" y="1600200"/>
            <a:ext cx="693927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9542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Investment</a:t>
            </a:r>
            <a:r>
              <a:rPr lang="is-IS" dirty="0"/>
              <a:t> </a:t>
            </a:r>
            <a:r>
              <a:rPr lang="is-IS" dirty="0" err="1"/>
              <a:t>portfolio</a:t>
            </a:r>
            <a:r>
              <a:rPr lang="is-IS" dirty="0"/>
              <a:t> </a:t>
            </a:r>
            <a:r>
              <a:rPr lang="is-IS" dirty="0" smtClean="0"/>
              <a:t>2002</a:t>
            </a:r>
            <a:endParaRPr lang="is-I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364" y="1600200"/>
            <a:ext cx="693927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7055780"/>
      </p:ext>
    </p:extLst>
  </p:cSld>
  <p:clrMapOvr>
    <a:masterClrMapping/>
  </p:clrMapOvr>
</p:sld>
</file>

<file path=ppt/theme/theme1.xml><?xml version="1.0" encoding="utf-8"?>
<a:theme xmlns:a="http://schemas.openxmlformats.org/drawingml/2006/main" name="LE 140121 Verðtrygging 10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 140121 Verðtrygging 101</Template>
  <TotalTime>924</TotalTime>
  <Words>99</Words>
  <Application>Microsoft Office PowerPoint</Application>
  <PresentationFormat>On-screen Show (4:3)</PresentationFormat>
  <Paragraphs>21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LE 140121 Verðtrygging 101</vt:lpstr>
      <vt:lpstr>Should Icelandic pension funds be allowed to invest abroad?</vt:lpstr>
      <vt:lpstr>1963</vt:lpstr>
      <vt:lpstr>1973</vt:lpstr>
      <vt:lpstr>1983</vt:lpstr>
      <vt:lpstr>1993</vt:lpstr>
      <vt:lpstr>2003</vt:lpstr>
      <vt:lpstr>2013</vt:lpstr>
      <vt:lpstr>Investment portfolio 1997</vt:lpstr>
      <vt:lpstr>Investment portfolio 2002</vt:lpstr>
      <vt:lpstr>Investment portfolio 2007</vt:lpstr>
      <vt:lpstr>Investment portfolio 2012</vt:lpstr>
      <vt:lpstr>PowerPoint Presentation</vt:lpstr>
      <vt:lpstr>PowerPoint Presentation</vt:lpstr>
      <vt:lpstr>Current account balance</vt:lpstr>
      <vt:lpstr>Should Icelandic pension funds be allowed to invest abroad?</vt:lpstr>
    </vt:vector>
  </TitlesOfParts>
  <Company>Seðlabanki Íslands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Verðtrygging 101</dc:title>
  <dc:creator>SÍ Lúðvík Elíasson</dc:creator>
  <cp:lastModifiedBy>DAY-HANOTIAUX Sally</cp:lastModifiedBy>
  <cp:revision>51</cp:revision>
  <cp:lastPrinted>2014-02-19T23:38:43Z</cp:lastPrinted>
  <dcterms:created xsi:type="dcterms:W3CDTF">2014-01-18T15:24:19Z</dcterms:created>
  <dcterms:modified xsi:type="dcterms:W3CDTF">2014-02-20T09:09:36Z</dcterms:modified>
</cp:coreProperties>
</file>