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drawings/drawing4.xml" ContentType="application/vnd.openxmlformats-officedocument.drawingml.chartshapes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58" r:id="rId12"/>
  </p:sldIdLst>
  <p:sldSz cx="9906000" cy="6858000" type="A4"/>
  <p:notesSz cx="6858000" cy="9144000"/>
  <p:defaultTextStyle>
    <a:defPPr>
      <a:defRPr lang="en-US"/>
    </a:defPPr>
    <a:lvl1pPr marL="0" algn="l" defTabSz="9143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34" algn="l" defTabSz="9143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01" algn="l" defTabSz="9143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67" algn="l" defTabSz="9143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34" algn="l" defTabSz="9143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01" algn="l" defTabSz="9143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68" algn="l" defTabSz="9143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34" algn="l" defTabSz="9143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88">
          <p15:clr>
            <a:srgbClr val="A4A3A4"/>
          </p15:clr>
        </p15:guide>
        <p15:guide id="2" pos="4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FAC"/>
    <a:srgbClr val="659AD2"/>
    <a:srgbClr val="FA7800"/>
    <a:srgbClr val="636466"/>
    <a:srgbClr val="FA7850"/>
    <a:srgbClr val="356BAE"/>
    <a:srgbClr val="006BB2"/>
    <a:srgbClr val="DC7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8926" autoAdjust="0"/>
  </p:normalViewPr>
  <p:slideViewPr>
    <p:cSldViewPr>
      <p:cViewPr varScale="1">
        <p:scale>
          <a:sx n="116" d="100"/>
          <a:sy n="116" d="100"/>
        </p:scale>
        <p:origin x="-1224" y="-102"/>
      </p:cViewPr>
      <p:guideLst>
        <p:guide orient="horz" pos="2288"/>
        <p:guide pos="4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SNETS1\USERS2$\marino\kynningar\g&#246;gn%20Nauth&#243;l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aldury\AppData\Local\Microsoft\Windows\Temporary%20Internet%20Files\Content.Outlook\0MUGBEWG\g&#246;gn%20Nauth&#243;ll%20(2)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haraldury\AppData\Local\Microsoft\Windows\Temporary%20Internet%20Files\Content.Outlook\0MUGBEWG\g&#246;gn%20Nauth&#243;ll%20(2)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aldury\AppData\Local\Microsoft\Windows\Temporary%20Internet%20Files\Content.Outlook\0MUGBEWG\g&#246;gn%20Nauth&#243;ll%20(2)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\\FISNETS1\USERS2$\marino\kynningar\g&#246;gn%20Nauth&#243;ll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aldury\AppData\Local\Microsoft\Windows\Temporary%20Internet%20Files\Content.Outlook\0MUGBEWG\g&#246;gn%20Nauth&#243;ll%20(2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526289982982897E-2"/>
          <c:y val="0.10322978682542731"/>
          <c:w val="0.89333725591993307"/>
          <c:h val="0.81352818321490306"/>
        </c:manualLayout>
      </c:layout>
      <c:lineChart>
        <c:grouping val="standard"/>
        <c:varyColors val="0"/>
        <c:ser>
          <c:idx val="1"/>
          <c:order val="0"/>
          <c:tx>
            <c:strRef>
              <c:f>mannfjöldi!$A$18</c:f>
              <c:strCache>
                <c:ptCount val="1"/>
                <c:pt idx="0">
                  <c:v>Miðspá</c:v>
                </c:pt>
              </c:strCache>
            </c:strRef>
          </c:tx>
          <c:spPr>
            <a:ln w="34925">
              <a:solidFill>
                <a:srgbClr val="005FAC"/>
              </a:solidFill>
            </a:ln>
          </c:spPr>
          <c:marker>
            <c:symbol val="none"/>
          </c:marker>
          <c:cat>
            <c:numRef>
              <c:f>mannfjöldi!$B$4:$AX$4</c:f>
              <c:numCache>
                <c:formatCode>General</c:formatCode>
                <c:ptCount val="4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  <c:pt idx="12">
                  <c:v>2025</c:v>
                </c:pt>
                <c:pt idx="13">
                  <c:v>2026</c:v>
                </c:pt>
                <c:pt idx="14">
                  <c:v>2027</c:v>
                </c:pt>
                <c:pt idx="15">
                  <c:v>2028</c:v>
                </c:pt>
                <c:pt idx="16">
                  <c:v>2029</c:v>
                </c:pt>
                <c:pt idx="17">
                  <c:v>2030</c:v>
                </c:pt>
                <c:pt idx="18">
                  <c:v>2031</c:v>
                </c:pt>
                <c:pt idx="19">
                  <c:v>2032</c:v>
                </c:pt>
                <c:pt idx="20">
                  <c:v>2033</c:v>
                </c:pt>
                <c:pt idx="21">
                  <c:v>2034</c:v>
                </c:pt>
                <c:pt idx="22">
                  <c:v>2035</c:v>
                </c:pt>
                <c:pt idx="23">
                  <c:v>2036</c:v>
                </c:pt>
                <c:pt idx="24">
                  <c:v>2037</c:v>
                </c:pt>
                <c:pt idx="25">
                  <c:v>2038</c:v>
                </c:pt>
                <c:pt idx="26">
                  <c:v>2039</c:v>
                </c:pt>
                <c:pt idx="27">
                  <c:v>2040</c:v>
                </c:pt>
                <c:pt idx="28">
                  <c:v>2041</c:v>
                </c:pt>
                <c:pt idx="29">
                  <c:v>2042</c:v>
                </c:pt>
                <c:pt idx="30">
                  <c:v>2043</c:v>
                </c:pt>
                <c:pt idx="31">
                  <c:v>2044</c:v>
                </c:pt>
                <c:pt idx="32">
                  <c:v>2045</c:v>
                </c:pt>
                <c:pt idx="33">
                  <c:v>2046</c:v>
                </c:pt>
                <c:pt idx="34">
                  <c:v>2047</c:v>
                </c:pt>
                <c:pt idx="35">
                  <c:v>2048</c:v>
                </c:pt>
                <c:pt idx="36">
                  <c:v>2049</c:v>
                </c:pt>
                <c:pt idx="37">
                  <c:v>2050</c:v>
                </c:pt>
                <c:pt idx="38">
                  <c:v>2051</c:v>
                </c:pt>
                <c:pt idx="39">
                  <c:v>2052</c:v>
                </c:pt>
                <c:pt idx="40">
                  <c:v>2053</c:v>
                </c:pt>
                <c:pt idx="41">
                  <c:v>2054</c:v>
                </c:pt>
                <c:pt idx="42">
                  <c:v>2055</c:v>
                </c:pt>
                <c:pt idx="43">
                  <c:v>2056</c:v>
                </c:pt>
                <c:pt idx="44">
                  <c:v>2057</c:v>
                </c:pt>
                <c:pt idx="45">
                  <c:v>2058</c:v>
                </c:pt>
                <c:pt idx="46">
                  <c:v>2059</c:v>
                </c:pt>
                <c:pt idx="47">
                  <c:v>2060</c:v>
                </c:pt>
                <c:pt idx="48">
                  <c:v>2061</c:v>
                </c:pt>
              </c:numCache>
            </c:numRef>
          </c:cat>
          <c:val>
            <c:numRef>
              <c:f>mannfjöldi!$B$18:$AX$18</c:f>
              <c:numCache>
                <c:formatCode>#,##0</c:formatCode>
                <c:ptCount val="49"/>
                <c:pt idx="0">
                  <c:v>321857</c:v>
                </c:pt>
                <c:pt idx="1">
                  <c:v>324366</c:v>
                </c:pt>
                <c:pt idx="2">
                  <c:v>326895</c:v>
                </c:pt>
                <c:pt idx="3">
                  <c:v>329929</c:v>
                </c:pt>
                <c:pt idx="4">
                  <c:v>333151</c:v>
                </c:pt>
                <c:pt idx="5">
                  <c:v>336370</c:v>
                </c:pt>
                <c:pt idx="6">
                  <c:v>339557</c:v>
                </c:pt>
                <c:pt idx="7">
                  <c:v>342716</c:v>
                </c:pt>
                <c:pt idx="8">
                  <c:v>345836</c:v>
                </c:pt>
                <c:pt idx="9">
                  <c:v>348914</c:v>
                </c:pt>
                <c:pt idx="10">
                  <c:v>351953</c:v>
                </c:pt>
                <c:pt idx="11">
                  <c:v>354945</c:v>
                </c:pt>
                <c:pt idx="12">
                  <c:v>357894</c:v>
                </c:pt>
                <c:pt idx="13">
                  <c:v>360786</c:v>
                </c:pt>
                <c:pt idx="14">
                  <c:v>363618</c:v>
                </c:pt>
                <c:pt idx="15">
                  <c:v>366397</c:v>
                </c:pt>
                <c:pt idx="16">
                  <c:v>369127</c:v>
                </c:pt>
                <c:pt idx="17">
                  <c:v>371796</c:v>
                </c:pt>
                <c:pt idx="18">
                  <c:v>374413</c:v>
                </c:pt>
                <c:pt idx="19">
                  <c:v>376979</c:v>
                </c:pt>
                <c:pt idx="20">
                  <c:v>379493</c:v>
                </c:pt>
                <c:pt idx="21">
                  <c:v>381968</c:v>
                </c:pt>
                <c:pt idx="22">
                  <c:v>384397</c:v>
                </c:pt>
                <c:pt idx="23">
                  <c:v>386773</c:v>
                </c:pt>
                <c:pt idx="24">
                  <c:v>389115</c:v>
                </c:pt>
                <c:pt idx="25">
                  <c:v>391402</c:v>
                </c:pt>
                <c:pt idx="26">
                  <c:v>393655</c:v>
                </c:pt>
                <c:pt idx="27">
                  <c:v>395866</c:v>
                </c:pt>
                <c:pt idx="28">
                  <c:v>398031</c:v>
                </c:pt>
                <c:pt idx="29">
                  <c:v>400152</c:v>
                </c:pt>
                <c:pt idx="30">
                  <c:v>402235</c:v>
                </c:pt>
                <c:pt idx="31">
                  <c:v>404274</c:v>
                </c:pt>
                <c:pt idx="32">
                  <c:v>406271</c:v>
                </c:pt>
                <c:pt idx="33">
                  <c:v>408229</c:v>
                </c:pt>
                <c:pt idx="34">
                  <c:v>410140</c:v>
                </c:pt>
                <c:pt idx="35">
                  <c:v>412016</c:v>
                </c:pt>
                <c:pt idx="36">
                  <c:v>413845</c:v>
                </c:pt>
                <c:pt idx="37">
                  <c:v>415627</c:v>
                </c:pt>
                <c:pt idx="38">
                  <c:v>417371</c:v>
                </c:pt>
                <c:pt idx="39">
                  <c:v>419083</c:v>
                </c:pt>
                <c:pt idx="40">
                  <c:v>420715</c:v>
                </c:pt>
                <c:pt idx="41">
                  <c:v>422286</c:v>
                </c:pt>
                <c:pt idx="42">
                  <c:v>423790</c:v>
                </c:pt>
                <c:pt idx="43">
                  <c:v>425241</c:v>
                </c:pt>
                <c:pt idx="44">
                  <c:v>426633</c:v>
                </c:pt>
                <c:pt idx="45">
                  <c:v>427983</c:v>
                </c:pt>
                <c:pt idx="46">
                  <c:v>429286</c:v>
                </c:pt>
                <c:pt idx="47">
                  <c:v>430545</c:v>
                </c:pt>
                <c:pt idx="48">
                  <c:v>431775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7723392"/>
        <c:axId val="91952256"/>
      </c:lineChart>
      <c:dateAx>
        <c:axId val="87723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50800">
            <a:solidFill>
              <a:srgbClr val="FA7800"/>
            </a:solidFill>
          </a:ln>
        </c:spPr>
        <c:txPr>
          <a:bodyPr/>
          <a:lstStyle/>
          <a:p>
            <a:pPr>
              <a:defRPr sz="1300"/>
            </a:pPr>
            <a:endParaRPr lang="en-US"/>
          </a:p>
        </c:txPr>
        <c:crossAx val="91952256"/>
        <c:crosses val="autoZero"/>
        <c:auto val="0"/>
        <c:lblOffset val="100"/>
        <c:baseTimeUnit val="days"/>
        <c:majorUnit val="3"/>
        <c:minorUnit val="1"/>
      </c:dateAx>
      <c:valAx>
        <c:axId val="91952256"/>
        <c:scaling>
          <c:orientation val="minMax"/>
          <c:min val="30000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" sourceLinked="0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300"/>
            </a:pPr>
            <a:endParaRPr lang="en-US"/>
          </a:p>
        </c:txPr>
        <c:crossAx val="877233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0261371174757004E-2"/>
          <c:y val="0.1027263779527559"/>
          <c:w val="0.92386259409881455"/>
          <c:h val="0.83164057998847707"/>
        </c:manualLayout>
      </c:layout>
      <c:lineChart>
        <c:grouping val="standard"/>
        <c:varyColors val="0"/>
        <c:ser>
          <c:idx val="0"/>
          <c:order val="0"/>
          <c:tx>
            <c:strRef>
              <c:f>'gögn annað'!$R$2</c:f>
              <c:strCache>
                <c:ptCount val="1"/>
                <c:pt idx="0">
                  <c:v>Low</c:v>
                </c:pt>
              </c:strCache>
            </c:strRef>
          </c:tx>
          <c:spPr>
            <a:ln w="38100">
              <a:solidFill>
                <a:srgbClr val="005FAC"/>
              </a:solidFill>
            </a:ln>
          </c:spPr>
          <c:marker>
            <c:symbol val="none"/>
          </c:marker>
          <c:cat>
            <c:numRef>
              <c:f>'gögn annað'!$Q$3:$Q$50</c:f>
              <c:numCache>
                <c:formatCode>General</c:formatCode>
                <c:ptCount val="4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  <c:pt idx="12">
                  <c:v>2025</c:v>
                </c:pt>
                <c:pt idx="13">
                  <c:v>2026</c:v>
                </c:pt>
                <c:pt idx="14">
                  <c:v>2027</c:v>
                </c:pt>
                <c:pt idx="15">
                  <c:v>2028</c:v>
                </c:pt>
                <c:pt idx="16">
                  <c:v>2029</c:v>
                </c:pt>
                <c:pt idx="17">
                  <c:v>2030</c:v>
                </c:pt>
                <c:pt idx="18">
                  <c:v>2031</c:v>
                </c:pt>
                <c:pt idx="19">
                  <c:v>2032</c:v>
                </c:pt>
                <c:pt idx="20">
                  <c:v>2033</c:v>
                </c:pt>
                <c:pt idx="21">
                  <c:v>2034</c:v>
                </c:pt>
                <c:pt idx="22">
                  <c:v>2035</c:v>
                </c:pt>
                <c:pt idx="23">
                  <c:v>2036</c:v>
                </c:pt>
                <c:pt idx="24">
                  <c:v>2037</c:v>
                </c:pt>
                <c:pt idx="25">
                  <c:v>2038</c:v>
                </c:pt>
                <c:pt idx="26">
                  <c:v>2039</c:v>
                </c:pt>
                <c:pt idx="27">
                  <c:v>2040</c:v>
                </c:pt>
                <c:pt idx="28">
                  <c:v>2041</c:v>
                </c:pt>
                <c:pt idx="29">
                  <c:v>2042</c:v>
                </c:pt>
                <c:pt idx="30">
                  <c:v>2043</c:v>
                </c:pt>
                <c:pt idx="31">
                  <c:v>2044</c:v>
                </c:pt>
                <c:pt idx="32">
                  <c:v>2045</c:v>
                </c:pt>
                <c:pt idx="33">
                  <c:v>2046</c:v>
                </c:pt>
                <c:pt idx="34">
                  <c:v>2047</c:v>
                </c:pt>
                <c:pt idx="35">
                  <c:v>2048</c:v>
                </c:pt>
                <c:pt idx="36">
                  <c:v>2049</c:v>
                </c:pt>
                <c:pt idx="37">
                  <c:v>2050</c:v>
                </c:pt>
                <c:pt idx="38">
                  <c:v>2051</c:v>
                </c:pt>
                <c:pt idx="39">
                  <c:v>2052</c:v>
                </c:pt>
                <c:pt idx="40">
                  <c:v>2053</c:v>
                </c:pt>
                <c:pt idx="41">
                  <c:v>2054</c:v>
                </c:pt>
                <c:pt idx="42">
                  <c:v>2055</c:v>
                </c:pt>
                <c:pt idx="43">
                  <c:v>2056</c:v>
                </c:pt>
                <c:pt idx="44">
                  <c:v>2057</c:v>
                </c:pt>
                <c:pt idx="45">
                  <c:v>2058</c:v>
                </c:pt>
                <c:pt idx="46">
                  <c:v>2059</c:v>
                </c:pt>
                <c:pt idx="47">
                  <c:v>2060</c:v>
                </c:pt>
              </c:numCache>
            </c:numRef>
          </c:cat>
          <c:val>
            <c:numRef>
              <c:f>'gögn annað'!$R$3:$R$50</c:f>
              <c:numCache>
                <c:formatCode>#,##0</c:formatCode>
                <c:ptCount val="48"/>
                <c:pt idx="0">
                  <c:v>4492</c:v>
                </c:pt>
                <c:pt idx="1">
                  <c:v>4490</c:v>
                </c:pt>
                <c:pt idx="2">
                  <c:v>4486</c:v>
                </c:pt>
                <c:pt idx="3">
                  <c:v>4478</c:v>
                </c:pt>
                <c:pt idx="4">
                  <c:v>4465</c:v>
                </c:pt>
                <c:pt idx="5">
                  <c:v>4440</c:v>
                </c:pt>
                <c:pt idx="6">
                  <c:v>4412</c:v>
                </c:pt>
                <c:pt idx="7">
                  <c:v>4370</c:v>
                </c:pt>
                <c:pt idx="8">
                  <c:v>4328</c:v>
                </c:pt>
                <c:pt idx="9">
                  <c:v>4282</c:v>
                </c:pt>
                <c:pt idx="10">
                  <c:v>4236</c:v>
                </c:pt>
                <c:pt idx="11">
                  <c:v>4184</c:v>
                </c:pt>
                <c:pt idx="12">
                  <c:v>4137</c:v>
                </c:pt>
                <c:pt idx="13">
                  <c:v>4091</c:v>
                </c:pt>
                <c:pt idx="14">
                  <c:v>4073</c:v>
                </c:pt>
                <c:pt idx="15">
                  <c:v>4053</c:v>
                </c:pt>
                <c:pt idx="16">
                  <c:v>4041</c:v>
                </c:pt>
                <c:pt idx="17">
                  <c:v>4032</c:v>
                </c:pt>
                <c:pt idx="18">
                  <c:v>4026</c:v>
                </c:pt>
                <c:pt idx="19">
                  <c:v>4024</c:v>
                </c:pt>
                <c:pt idx="20">
                  <c:v>4033</c:v>
                </c:pt>
                <c:pt idx="21">
                  <c:v>4041</c:v>
                </c:pt>
                <c:pt idx="22">
                  <c:v>4051</c:v>
                </c:pt>
                <c:pt idx="23">
                  <c:v>4064</c:v>
                </c:pt>
                <c:pt idx="24">
                  <c:v>4075</c:v>
                </c:pt>
                <c:pt idx="25">
                  <c:v>4089</c:v>
                </c:pt>
                <c:pt idx="26">
                  <c:v>4098</c:v>
                </c:pt>
                <c:pt idx="27">
                  <c:v>4107</c:v>
                </c:pt>
                <c:pt idx="28">
                  <c:v>4112</c:v>
                </c:pt>
                <c:pt idx="29">
                  <c:v>4117</c:v>
                </c:pt>
                <c:pt idx="30">
                  <c:v>4113</c:v>
                </c:pt>
                <c:pt idx="31">
                  <c:v>4105</c:v>
                </c:pt>
                <c:pt idx="32">
                  <c:v>4090</c:v>
                </c:pt>
                <c:pt idx="33">
                  <c:v>4075</c:v>
                </c:pt>
                <c:pt idx="34">
                  <c:v>4055</c:v>
                </c:pt>
                <c:pt idx="35">
                  <c:v>4026</c:v>
                </c:pt>
                <c:pt idx="36">
                  <c:v>4005</c:v>
                </c:pt>
                <c:pt idx="37">
                  <c:v>3980</c:v>
                </c:pt>
                <c:pt idx="38">
                  <c:v>3950</c:v>
                </c:pt>
                <c:pt idx="39">
                  <c:v>3924</c:v>
                </c:pt>
                <c:pt idx="40">
                  <c:v>3901</c:v>
                </c:pt>
                <c:pt idx="41">
                  <c:v>3872</c:v>
                </c:pt>
                <c:pt idx="42">
                  <c:v>3851</c:v>
                </c:pt>
                <c:pt idx="43">
                  <c:v>3830</c:v>
                </c:pt>
                <c:pt idx="44">
                  <c:v>3808</c:v>
                </c:pt>
                <c:pt idx="45">
                  <c:v>3795</c:v>
                </c:pt>
                <c:pt idx="46">
                  <c:v>3779</c:v>
                </c:pt>
                <c:pt idx="47">
                  <c:v>3766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'gögn annað'!$S$2</c:f>
              <c:strCache>
                <c:ptCount val="1"/>
                <c:pt idx="0">
                  <c:v>Mid</c:v>
                </c:pt>
              </c:strCache>
            </c:strRef>
          </c:tx>
          <c:spPr>
            <a:ln w="38100">
              <a:solidFill>
                <a:srgbClr val="659AD2"/>
              </a:solidFill>
            </a:ln>
          </c:spPr>
          <c:marker>
            <c:symbol val="none"/>
          </c:marker>
          <c:cat>
            <c:numRef>
              <c:f>'gögn annað'!$Q$3:$Q$50</c:f>
              <c:numCache>
                <c:formatCode>General</c:formatCode>
                <c:ptCount val="4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  <c:pt idx="12">
                  <c:v>2025</c:v>
                </c:pt>
                <c:pt idx="13">
                  <c:v>2026</c:v>
                </c:pt>
                <c:pt idx="14">
                  <c:v>2027</c:v>
                </c:pt>
                <c:pt idx="15">
                  <c:v>2028</c:v>
                </c:pt>
                <c:pt idx="16">
                  <c:v>2029</c:v>
                </c:pt>
                <c:pt idx="17">
                  <c:v>2030</c:v>
                </c:pt>
                <c:pt idx="18">
                  <c:v>2031</c:v>
                </c:pt>
                <c:pt idx="19">
                  <c:v>2032</c:v>
                </c:pt>
                <c:pt idx="20">
                  <c:v>2033</c:v>
                </c:pt>
                <c:pt idx="21">
                  <c:v>2034</c:v>
                </c:pt>
                <c:pt idx="22">
                  <c:v>2035</c:v>
                </c:pt>
                <c:pt idx="23">
                  <c:v>2036</c:v>
                </c:pt>
                <c:pt idx="24">
                  <c:v>2037</c:v>
                </c:pt>
                <c:pt idx="25">
                  <c:v>2038</c:v>
                </c:pt>
                <c:pt idx="26">
                  <c:v>2039</c:v>
                </c:pt>
                <c:pt idx="27">
                  <c:v>2040</c:v>
                </c:pt>
                <c:pt idx="28">
                  <c:v>2041</c:v>
                </c:pt>
                <c:pt idx="29">
                  <c:v>2042</c:v>
                </c:pt>
                <c:pt idx="30">
                  <c:v>2043</c:v>
                </c:pt>
                <c:pt idx="31">
                  <c:v>2044</c:v>
                </c:pt>
                <c:pt idx="32">
                  <c:v>2045</c:v>
                </c:pt>
                <c:pt idx="33">
                  <c:v>2046</c:v>
                </c:pt>
                <c:pt idx="34">
                  <c:v>2047</c:v>
                </c:pt>
                <c:pt idx="35">
                  <c:v>2048</c:v>
                </c:pt>
                <c:pt idx="36">
                  <c:v>2049</c:v>
                </c:pt>
                <c:pt idx="37">
                  <c:v>2050</c:v>
                </c:pt>
                <c:pt idx="38">
                  <c:v>2051</c:v>
                </c:pt>
                <c:pt idx="39">
                  <c:v>2052</c:v>
                </c:pt>
                <c:pt idx="40">
                  <c:v>2053</c:v>
                </c:pt>
                <c:pt idx="41">
                  <c:v>2054</c:v>
                </c:pt>
                <c:pt idx="42">
                  <c:v>2055</c:v>
                </c:pt>
                <c:pt idx="43">
                  <c:v>2056</c:v>
                </c:pt>
                <c:pt idx="44">
                  <c:v>2057</c:v>
                </c:pt>
                <c:pt idx="45">
                  <c:v>2058</c:v>
                </c:pt>
                <c:pt idx="46">
                  <c:v>2059</c:v>
                </c:pt>
                <c:pt idx="47">
                  <c:v>2060</c:v>
                </c:pt>
              </c:numCache>
            </c:numRef>
          </c:cat>
          <c:val>
            <c:numRef>
              <c:f>'gögn annað'!$S$3:$S$50</c:f>
              <c:numCache>
                <c:formatCode>#,##0</c:formatCode>
                <c:ptCount val="48"/>
                <c:pt idx="0">
                  <c:v>4591</c:v>
                </c:pt>
                <c:pt idx="1">
                  <c:v>4582</c:v>
                </c:pt>
                <c:pt idx="2">
                  <c:v>4586</c:v>
                </c:pt>
                <c:pt idx="3">
                  <c:v>4591</c:v>
                </c:pt>
                <c:pt idx="4">
                  <c:v>4615</c:v>
                </c:pt>
                <c:pt idx="5">
                  <c:v>4627</c:v>
                </c:pt>
                <c:pt idx="6">
                  <c:v>4630</c:v>
                </c:pt>
                <c:pt idx="7">
                  <c:v>4625</c:v>
                </c:pt>
                <c:pt idx="8">
                  <c:v>4621</c:v>
                </c:pt>
                <c:pt idx="9">
                  <c:v>4612</c:v>
                </c:pt>
                <c:pt idx="10">
                  <c:v>4601</c:v>
                </c:pt>
                <c:pt idx="11">
                  <c:v>4588</c:v>
                </c:pt>
                <c:pt idx="12">
                  <c:v>4570</c:v>
                </c:pt>
                <c:pt idx="13">
                  <c:v>4556</c:v>
                </c:pt>
                <c:pt idx="14">
                  <c:v>4544</c:v>
                </c:pt>
                <c:pt idx="15">
                  <c:v>4537</c:v>
                </c:pt>
                <c:pt idx="16">
                  <c:v>4528</c:v>
                </c:pt>
                <c:pt idx="17">
                  <c:v>4525</c:v>
                </c:pt>
                <c:pt idx="18">
                  <c:v>4531</c:v>
                </c:pt>
                <c:pt idx="19">
                  <c:v>4535</c:v>
                </c:pt>
                <c:pt idx="20">
                  <c:v>4550</c:v>
                </c:pt>
                <c:pt idx="21">
                  <c:v>4567</c:v>
                </c:pt>
                <c:pt idx="22">
                  <c:v>4584</c:v>
                </c:pt>
                <c:pt idx="23">
                  <c:v>4610</c:v>
                </c:pt>
                <c:pt idx="24">
                  <c:v>4630</c:v>
                </c:pt>
                <c:pt idx="25">
                  <c:v>4660</c:v>
                </c:pt>
                <c:pt idx="26">
                  <c:v>4682</c:v>
                </c:pt>
                <c:pt idx="27">
                  <c:v>4706</c:v>
                </c:pt>
                <c:pt idx="28">
                  <c:v>4725</c:v>
                </c:pt>
                <c:pt idx="29">
                  <c:v>4746</c:v>
                </c:pt>
                <c:pt idx="30">
                  <c:v>4761</c:v>
                </c:pt>
                <c:pt idx="31">
                  <c:v>4775</c:v>
                </c:pt>
                <c:pt idx="32">
                  <c:v>4789</c:v>
                </c:pt>
                <c:pt idx="33">
                  <c:v>4792</c:v>
                </c:pt>
                <c:pt idx="34">
                  <c:v>4798</c:v>
                </c:pt>
                <c:pt idx="35">
                  <c:v>4799</c:v>
                </c:pt>
                <c:pt idx="36">
                  <c:v>4795</c:v>
                </c:pt>
                <c:pt idx="37">
                  <c:v>4792</c:v>
                </c:pt>
                <c:pt idx="38">
                  <c:v>4793</c:v>
                </c:pt>
                <c:pt idx="39">
                  <c:v>4788</c:v>
                </c:pt>
                <c:pt idx="40">
                  <c:v>4790</c:v>
                </c:pt>
                <c:pt idx="41">
                  <c:v>4781</c:v>
                </c:pt>
                <c:pt idx="42">
                  <c:v>4782</c:v>
                </c:pt>
                <c:pt idx="43">
                  <c:v>4777</c:v>
                </c:pt>
                <c:pt idx="44">
                  <c:v>4777</c:v>
                </c:pt>
                <c:pt idx="45">
                  <c:v>4777</c:v>
                </c:pt>
                <c:pt idx="46">
                  <c:v>4775</c:v>
                </c:pt>
                <c:pt idx="47">
                  <c:v>4777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'gögn annað'!$T$2</c:f>
              <c:strCache>
                <c:ptCount val="1"/>
                <c:pt idx="0">
                  <c:v>High</c:v>
                </c:pt>
              </c:strCache>
            </c:strRef>
          </c:tx>
          <c:spPr>
            <a:ln w="38100">
              <a:solidFill>
                <a:srgbClr val="636466"/>
              </a:solidFill>
            </a:ln>
          </c:spPr>
          <c:marker>
            <c:symbol val="none"/>
          </c:marker>
          <c:cat>
            <c:numRef>
              <c:f>'gögn annað'!$Q$3:$Q$50</c:f>
              <c:numCache>
                <c:formatCode>General</c:formatCode>
                <c:ptCount val="4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  <c:pt idx="12">
                  <c:v>2025</c:v>
                </c:pt>
                <c:pt idx="13">
                  <c:v>2026</c:v>
                </c:pt>
                <c:pt idx="14">
                  <c:v>2027</c:v>
                </c:pt>
                <c:pt idx="15">
                  <c:v>2028</c:v>
                </c:pt>
                <c:pt idx="16">
                  <c:v>2029</c:v>
                </c:pt>
                <c:pt idx="17">
                  <c:v>2030</c:v>
                </c:pt>
                <c:pt idx="18">
                  <c:v>2031</c:v>
                </c:pt>
                <c:pt idx="19">
                  <c:v>2032</c:v>
                </c:pt>
                <c:pt idx="20">
                  <c:v>2033</c:v>
                </c:pt>
                <c:pt idx="21">
                  <c:v>2034</c:v>
                </c:pt>
                <c:pt idx="22">
                  <c:v>2035</c:v>
                </c:pt>
                <c:pt idx="23">
                  <c:v>2036</c:v>
                </c:pt>
                <c:pt idx="24">
                  <c:v>2037</c:v>
                </c:pt>
                <c:pt idx="25">
                  <c:v>2038</c:v>
                </c:pt>
                <c:pt idx="26">
                  <c:v>2039</c:v>
                </c:pt>
                <c:pt idx="27">
                  <c:v>2040</c:v>
                </c:pt>
                <c:pt idx="28">
                  <c:v>2041</c:v>
                </c:pt>
                <c:pt idx="29">
                  <c:v>2042</c:v>
                </c:pt>
                <c:pt idx="30">
                  <c:v>2043</c:v>
                </c:pt>
                <c:pt idx="31">
                  <c:v>2044</c:v>
                </c:pt>
                <c:pt idx="32">
                  <c:v>2045</c:v>
                </c:pt>
                <c:pt idx="33">
                  <c:v>2046</c:v>
                </c:pt>
                <c:pt idx="34">
                  <c:v>2047</c:v>
                </c:pt>
                <c:pt idx="35">
                  <c:v>2048</c:v>
                </c:pt>
                <c:pt idx="36">
                  <c:v>2049</c:v>
                </c:pt>
                <c:pt idx="37">
                  <c:v>2050</c:v>
                </c:pt>
                <c:pt idx="38">
                  <c:v>2051</c:v>
                </c:pt>
                <c:pt idx="39">
                  <c:v>2052</c:v>
                </c:pt>
                <c:pt idx="40">
                  <c:v>2053</c:v>
                </c:pt>
                <c:pt idx="41">
                  <c:v>2054</c:v>
                </c:pt>
                <c:pt idx="42">
                  <c:v>2055</c:v>
                </c:pt>
                <c:pt idx="43">
                  <c:v>2056</c:v>
                </c:pt>
                <c:pt idx="44">
                  <c:v>2057</c:v>
                </c:pt>
                <c:pt idx="45">
                  <c:v>2058</c:v>
                </c:pt>
                <c:pt idx="46">
                  <c:v>2059</c:v>
                </c:pt>
                <c:pt idx="47">
                  <c:v>2060</c:v>
                </c:pt>
              </c:numCache>
            </c:numRef>
          </c:cat>
          <c:val>
            <c:numRef>
              <c:f>'gögn annað'!$T$3:$T$50</c:f>
              <c:numCache>
                <c:formatCode>#,##0</c:formatCode>
                <c:ptCount val="48"/>
                <c:pt idx="0">
                  <c:v>4759</c:v>
                </c:pt>
                <c:pt idx="1">
                  <c:v>4805</c:v>
                </c:pt>
                <c:pt idx="2">
                  <c:v>4855</c:v>
                </c:pt>
                <c:pt idx="3">
                  <c:v>4904</c:v>
                </c:pt>
                <c:pt idx="4">
                  <c:v>4950</c:v>
                </c:pt>
                <c:pt idx="5">
                  <c:v>4996</c:v>
                </c:pt>
                <c:pt idx="6">
                  <c:v>5033</c:v>
                </c:pt>
                <c:pt idx="7">
                  <c:v>5060</c:v>
                </c:pt>
                <c:pt idx="8">
                  <c:v>5084</c:v>
                </c:pt>
                <c:pt idx="9">
                  <c:v>5108</c:v>
                </c:pt>
                <c:pt idx="10">
                  <c:v>5128</c:v>
                </c:pt>
                <c:pt idx="11">
                  <c:v>5144</c:v>
                </c:pt>
                <c:pt idx="12">
                  <c:v>5164</c:v>
                </c:pt>
                <c:pt idx="13">
                  <c:v>5178</c:v>
                </c:pt>
                <c:pt idx="14">
                  <c:v>5180</c:v>
                </c:pt>
                <c:pt idx="15">
                  <c:v>5190</c:v>
                </c:pt>
                <c:pt idx="16">
                  <c:v>5193</c:v>
                </c:pt>
                <c:pt idx="17">
                  <c:v>5204</c:v>
                </c:pt>
                <c:pt idx="18">
                  <c:v>5221</c:v>
                </c:pt>
                <c:pt idx="19">
                  <c:v>5242</c:v>
                </c:pt>
                <c:pt idx="20">
                  <c:v>5277</c:v>
                </c:pt>
                <c:pt idx="21">
                  <c:v>5307</c:v>
                </c:pt>
                <c:pt idx="22">
                  <c:v>5344</c:v>
                </c:pt>
                <c:pt idx="23">
                  <c:v>5391</c:v>
                </c:pt>
                <c:pt idx="24">
                  <c:v>5436</c:v>
                </c:pt>
                <c:pt idx="25">
                  <c:v>5487</c:v>
                </c:pt>
                <c:pt idx="26">
                  <c:v>5542</c:v>
                </c:pt>
                <c:pt idx="27">
                  <c:v>5595</c:v>
                </c:pt>
                <c:pt idx="28">
                  <c:v>5648</c:v>
                </c:pt>
                <c:pt idx="29">
                  <c:v>5707</c:v>
                </c:pt>
                <c:pt idx="30">
                  <c:v>5765</c:v>
                </c:pt>
                <c:pt idx="31">
                  <c:v>5811</c:v>
                </c:pt>
                <c:pt idx="32">
                  <c:v>5859</c:v>
                </c:pt>
                <c:pt idx="33">
                  <c:v>5909</c:v>
                </c:pt>
                <c:pt idx="34">
                  <c:v>5952</c:v>
                </c:pt>
                <c:pt idx="35">
                  <c:v>5987</c:v>
                </c:pt>
                <c:pt idx="36">
                  <c:v>6028</c:v>
                </c:pt>
                <c:pt idx="37">
                  <c:v>6064</c:v>
                </c:pt>
                <c:pt idx="38">
                  <c:v>6098</c:v>
                </c:pt>
                <c:pt idx="39">
                  <c:v>6123</c:v>
                </c:pt>
                <c:pt idx="40">
                  <c:v>6156</c:v>
                </c:pt>
                <c:pt idx="41">
                  <c:v>6181</c:v>
                </c:pt>
                <c:pt idx="42">
                  <c:v>6199</c:v>
                </c:pt>
                <c:pt idx="43">
                  <c:v>6226</c:v>
                </c:pt>
                <c:pt idx="44">
                  <c:v>6248</c:v>
                </c:pt>
                <c:pt idx="45">
                  <c:v>6271</c:v>
                </c:pt>
                <c:pt idx="46">
                  <c:v>6293</c:v>
                </c:pt>
                <c:pt idx="47">
                  <c:v>6318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1994368"/>
        <c:axId val="92000256"/>
      </c:lineChart>
      <c:dateAx>
        <c:axId val="9199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50800">
            <a:solidFill>
              <a:srgbClr val="FA7800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92000256"/>
        <c:crosses val="autoZero"/>
        <c:auto val="0"/>
        <c:lblOffset val="100"/>
        <c:baseTimeUnit val="days"/>
        <c:majorUnit val="3"/>
        <c:majorTimeUnit val="days"/>
        <c:minorUnit val="5"/>
      </c:dateAx>
      <c:valAx>
        <c:axId val="9200025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;[Red]0" sourceLinked="0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919943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605878111389913"/>
          <c:y val="2.2760226618014209E-3"/>
          <c:w val="0.2311490752235259"/>
          <c:h val="7.17036490894951E-2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07848057454357E-2"/>
          <c:y val="0.1027263779527559"/>
          <c:w val="0.93997981021603072"/>
          <c:h val="0.81334789706164778"/>
        </c:manualLayout>
      </c:layout>
      <c:lineChart>
        <c:grouping val="standard"/>
        <c:varyColors val="0"/>
        <c:ser>
          <c:idx val="0"/>
          <c:order val="0"/>
          <c:tx>
            <c:strRef>
              <c:f>'gögn annað'!$C$2</c:f>
              <c:strCache>
                <c:ptCount val="1"/>
                <c:pt idx="0">
                  <c:v>Women</c:v>
                </c:pt>
              </c:strCache>
            </c:strRef>
          </c:tx>
          <c:spPr>
            <a:ln w="38100">
              <a:solidFill>
                <a:srgbClr val="005FAC"/>
              </a:solidFill>
            </a:ln>
          </c:spPr>
          <c:marker>
            <c:symbol val="none"/>
          </c:marker>
          <c:cat>
            <c:numRef>
              <c:f>'gögn annað'!$A$3:$A$50</c:f>
              <c:numCache>
                <c:formatCode>General</c:formatCode>
                <c:ptCount val="4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  <c:pt idx="12">
                  <c:v>2025</c:v>
                </c:pt>
                <c:pt idx="13">
                  <c:v>2026</c:v>
                </c:pt>
                <c:pt idx="14">
                  <c:v>2027</c:v>
                </c:pt>
                <c:pt idx="15">
                  <c:v>2028</c:v>
                </c:pt>
                <c:pt idx="16">
                  <c:v>2029</c:v>
                </c:pt>
                <c:pt idx="17">
                  <c:v>2030</c:v>
                </c:pt>
                <c:pt idx="18">
                  <c:v>2031</c:v>
                </c:pt>
                <c:pt idx="19">
                  <c:v>2032</c:v>
                </c:pt>
                <c:pt idx="20">
                  <c:v>2033</c:v>
                </c:pt>
                <c:pt idx="21">
                  <c:v>2034</c:v>
                </c:pt>
                <c:pt idx="22">
                  <c:v>2035</c:v>
                </c:pt>
                <c:pt idx="23">
                  <c:v>2036</c:v>
                </c:pt>
                <c:pt idx="24">
                  <c:v>2037</c:v>
                </c:pt>
                <c:pt idx="25">
                  <c:v>2038</c:v>
                </c:pt>
                <c:pt idx="26">
                  <c:v>2039</c:v>
                </c:pt>
                <c:pt idx="27">
                  <c:v>2040</c:v>
                </c:pt>
                <c:pt idx="28">
                  <c:v>2041</c:v>
                </c:pt>
                <c:pt idx="29">
                  <c:v>2042</c:v>
                </c:pt>
                <c:pt idx="30">
                  <c:v>2043</c:v>
                </c:pt>
                <c:pt idx="31">
                  <c:v>2044</c:v>
                </c:pt>
                <c:pt idx="32">
                  <c:v>2045</c:v>
                </c:pt>
                <c:pt idx="33">
                  <c:v>2046</c:v>
                </c:pt>
                <c:pt idx="34">
                  <c:v>2047</c:v>
                </c:pt>
                <c:pt idx="35">
                  <c:v>2048</c:v>
                </c:pt>
                <c:pt idx="36">
                  <c:v>2049</c:v>
                </c:pt>
                <c:pt idx="37">
                  <c:v>2050</c:v>
                </c:pt>
                <c:pt idx="38">
                  <c:v>2051</c:v>
                </c:pt>
                <c:pt idx="39">
                  <c:v>2052</c:v>
                </c:pt>
                <c:pt idx="40">
                  <c:v>2053</c:v>
                </c:pt>
                <c:pt idx="41">
                  <c:v>2054</c:v>
                </c:pt>
                <c:pt idx="42">
                  <c:v>2055</c:v>
                </c:pt>
                <c:pt idx="43">
                  <c:v>2056</c:v>
                </c:pt>
                <c:pt idx="44">
                  <c:v>2057</c:v>
                </c:pt>
                <c:pt idx="45">
                  <c:v>2058</c:v>
                </c:pt>
                <c:pt idx="46">
                  <c:v>2059</c:v>
                </c:pt>
                <c:pt idx="47">
                  <c:v>2060</c:v>
                </c:pt>
              </c:numCache>
            </c:numRef>
          </c:cat>
          <c:val>
            <c:numRef>
              <c:f>'gögn annað'!$C$3:$C$50</c:f>
              <c:numCache>
                <c:formatCode>General</c:formatCode>
                <c:ptCount val="48"/>
                <c:pt idx="0">
                  <c:v>83.9</c:v>
                </c:pt>
                <c:pt idx="1">
                  <c:v>84.04</c:v>
                </c:pt>
                <c:pt idx="2">
                  <c:v>84.17</c:v>
                </c:pt>
                <c:pt idx="3">
                  <c:v>84.3</c:v>
                </c:pt>
                <c:pt idx="4">
                  <c:v>84.43</c:v>
                </c:pt>
                <c:pt idx="5">
                  <c:v>84.55</c:v>
                </c:pt>
                <c:pt idx="6">
                  <c:v>84.68</c:v>
                </c:pt>
                <c:pt idx="7">
                  <c:v>84.81</c:v>
                </c:pt>
                <c:pt idx="8">
                  <c:v>84.93</c:v>
                </c:pt>
                <c:pt idx="9">
                  <c:v>85.05</c:v>
                </c:pt>
                <c:pt idx="10">
                  <c:v>85.17</c:v>
                </c:pt>
                <c:pt idx="11">
                  <c:v>85.29</c:v>
                </c:pt>
                <c:pt idx="12">
                  <c:v>85.41</c:v>
                </c:pt>
                <c:pt idx="13">
                  <c:v>85.53</c:v>
                </c:pt>
                <c:pt idx="14">
                  <c:v>85.65</c:v>
                </c:pt>
                <c:pt idx="15">
                  <c:v>85.77</c:v>
                </c:pt>
                <c:pt idx="16">
                  <c:v>85.88</c:v>
                </c:pt>
                <c:pt idx="17">
                  <c:v>85.99</c:v>
                </c:pt>
                <c:pt idx="18">
                  <c:v>86.11</c:v>
                </c:pt>
                <c:pt idx="19">
                  <c:v>86.22</c:v>
                </c:pt>
                <c:pt idx="20">
                  <c:v>86.33</c:v>
                </c:pt>
                <c:pt idx="21">
                  <c:v>86.44</c:v>
                </c:pt>
                <c:pt idx="22">
                  <c:v>86.55</c:v>
                </c:pt>
                <c:pt idx="23">
                  <c:v>86.66</c:v>
                </c:pt>
                <c:pt idx="24">
                  <c:v>86.77</c:v>
                </c:pt>
                <c:pt idx="25">
                  <c:v>86.87</c:v>
                </c:pt>
                <c:pt idx="26">
                  <c:v>86.98</c:v>
                </c:pt>
                <c:pt idx="27">
                  <c:v>87.08</c:v>
                </c:pt>
                <c:pt idx="28">
                  <c:v>87.19</c:v>
                </c:pt>
                <c:pt idx="29">
                  <c:v>87.29</c:v>
                </c:pt>
                <c:pt idx="30">
                  <c:v>87.39</c:v>
                </c:pt>
                <c:pt idx="31">
                  <c:v>87.5</c:v>
                </c:pt>
                <c:pt idx="32">
                  <c:v>87.6</c:v>
                </c:pt>
                <c:pt idx="33">
                  <c:v>87.7</c:v>
                </c:pt>
                <c:pt idx="34">
                  <c:v>87.79</c:v>
                </c:pt>
                <c:pt idx="35">
                  <c:v>87.9</c:v>
                </c:pt>
                <c:pt idx="36">
                  <c:v>87.99</c:v>
                </c:pt>
                <c:pt idx="37">
                  <c:v>88.09</c:v>
                </c:pt>
                <c:pt idx="38">
                  <c:v>88.19</c:v>
                </c:pt>
                <c:pt idx="39">
                  <c:v>88.19</c:v>
                </c:pt>
                <c:pt idx="40">
                  <c:v>88.19</c:v>
                </c:pt>
                <c:pt idx="41">
                  <c:v>88.19</c:v>
                </c:pt>
                <c:pt idx="42">
                  <c:v>88.19</c:v>
                </c:pt>
                <c:pt idx="43">
                  <c:v>88.19</c:v>
                </c:pt>
                <c:pt idx="44">
                  <c:v>88.19</c:v>
                </c:pt>
                <c:pt idx="45">
                  <c:v>88.19</c:v>
                </c:pt>
                <c:pt idx="46">
                  <c:v>88.19</c:v>
                </c:pt>
                <c:pt idx="47">
                  <c:v>88.19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'gögn annað'!$B$2</c:f>
              <c:strCache>
                <c:ptCount val="1"/>
                <c:pt idx="0">
                  <c:v>Men</c:v>
                </c:pt>
              </c:strCache>
            </c:strRef>
          </c:tx>
          <c:spPr>
            <a:ln w="38100">
              <a:solidFill>
                <a:srgbClr val="659AD2"/>
              </a:solidFill>
            </a:ln>
          </c:spPr>
          <c:marker>
            <c:symbol val="none"/>
          </c:marker>
          <c:cat>
            <c:numRef>
              <c:f>'gögn annað'!$A$3:$A$50</c:f>
              <c:numCache>
                <c:formatCode>General</c:formatCode>
                <c:ptCount val="4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  <c:pt idx="12">
                  <c:v>2025</c:v>
                </c:pt>
                <c:pt idx="13">
                  <c:v>2026</c:v>
                </c:pt>
                <c:pt idx="14">
                  <c:v>2027</c:v>
                </c:pt>
                <c:pt idx="15">
                  <c:v>2028</c:v>
                </c:pt>
                <c:pt idx="16">
                  <c:v>2029</c:v>
                </c:pt>
                <c:pt idx="17">
                  <c:v>2030</c:v>
                </c:pt>
                <c:pt idx="18">
                  <c:v>2031</c:v>
                </c:pt>
                <c:pt idx="19">
                  <c:v>2032</c:v>
                </c:pt>
                <c:pt idx="20">
                  <c:v>2033</c:v>
                </c:pt>
                <c:pt idx="21">
                  <c:v>2034</c:v>
                </c:pt>
                <c:pt idx="22">
                  <c:v>2035</c:v>
                </c:pt>
                <c:pt idx="23">
                  <c:v>2036</c:v>
                </c:pt>
                <c:pt idx="24">
                  <c:v>2037</c:v>
                </c:pt>
                <c:pt idx="25">
                  <c:v>2038</c:v>
                </c:pt>
                <c:pt idx="26">
                  <c:v>2039</c:v>
                </c:pt>
                <c:pt idx="27">
                  <c:v>2040</c:v>
                </c:pt>
                <c:pt idx="28">
                  <c:v>2041</c:v>
                </c:pt>
                <c:pt idx="29">
                  <c:v>2042</c:v>
                </c:pt>
                <c:pt idx="30">
                  <c:v>2043</c:v>
                </c:pt>
                <c:pt idx="31">
                  <c:v>2044</c:v>
                </c:pt>
                <c:pt idx="32">
                  <c:v>2045</c:v>
                </c:pt>
                <c:pt idx="33">
                  <c:v>2046</c:v>
                </c:pt>
                <c:pt idx="34">
                  <c:v>2047</c:v>
                </c:pt>
                <c:pt idx="35">
                  <c:v>2048</c:v>
                </c:pt>
                <c:pt idx="36">
                  <c:v>2049</c:v>
                </c:pt>
                <c:pt idx="37">
                  <c:v>2050</c:v>
                </c:pt>
                <c:pt idx="38">
                  <c:v>2051</c:v>
                </c:pt>
                <c:pt idx="39">
                  <c:v>2052</c:v>
                </c:pt>
                <c:pt idx="40">
                  <c:v>2053</c:v>
                </c:pt>
                <c:pt idx="41">
                  <c:v>2054</c:v>
                </c:pt>
                <c:pt idx="42">
                  <c:v>2055</c:v>
                </c:pt>
                <c:pt idx="43">
                  <c:v>2056</c:v>
                </c:pt>
                <c:pt idx="44">
                  <c:v>2057</c:v>
                </c:pt>
                <c:pt idx="45">
                  <c:v>2058</c:v>
                </c:pt>
                <c:pt idx="46">
                  <c:v>2059</c:v>
                </c:pt>
                <c:pt idx="47">
                  <c:v>2060</c:v>
                </c:pt>
              </c:numCache>
            </c:numRef>
          </c:cat>
          <c:val>
            <c:numRef>
              <c:f>'gögn annað'!$B$3:$B$50</c:f>
              <c:numCache>
                <c:formatCode>General</c:formatCode>
                <c:ptCount val="48"/>
                <c:pt idx="0">
                  <c:v>80.849999999999994</c:v>
                </c:pt>
                <c:pt idx="1">
                  <c:v>81.03</c:v>
                </c:pt>
                <c:pt idx="2">
                  <c:v>81.22</c:v>
                </c:pt>
                <c:pt idx="3">
                  <c:v>81.41</c:v>
                </c:pt>
                <c:pt idx="4">
                  <c:v>81.59</c:v>
                </c:pt>
                <c:pt idx="5">
                  <c:v>81.77</c:v>
                </c:pt>
                <c:pt idx="6">
                  <c:v>81.95</c:v>
                </c:pt>
                <c:pt idx="7">
                  <c:v>82.13</c:v>
                </c:pt>
                <c:pt idx="8">
                  <c:v>82.3</c:v>
                </c:pt>
                <c:pt idx="9">
                  <c:v>82.47</c:v>
                </c:pt>
                <c:pt idx="10">
                  <c:v>82.65</c:v>
                </c:pt>
                <c:pt idx="11">
                  <c:v>82.82</c:v>
                </c:pt>
                <c:pt idx="12">
                  <c:v>82.98</c:v>
                </c:pt>
                <c:pt idx="13">
                  <c:v>83.15</c:v>
                </c:pt>
                <c:pt idx="14">
                  <c:v>83.31</c:v>
                </c:pt>
                <c:pt idx="15">
                  <c:v>83.48</c:v>
                </c:pt>
                <c:pt idx="16">
                  <c:v>83.64</c:v>
                </c:pt>
                <c:pt idx="17">
                  <c:v>83.8</c:v>
                </c:pt>
                <c:pt idx="18">
                  <c:v>83.95</c:v>
                </c:pt>
                <c:pt idx="19">
                  <c:v>84.11</c:v>
                </c:pt>
                <c:pt idx="20">
                  <c:v>84.26</c:v>
                </c:pt>
                <c:pt idx="21">
                  <c:v>84.42</c:v>
                </c:pt>
                <c:pt idx="22">
                  <c:v>84.57</c:v>
                </c:pt>
                <c:pt idx="23">
                  <c:v>84.71</c:v>
                </c:pt>
                <c:pt idx="24">
                  <c:v>84.86</c:v>
                </c:pt>
                <c:pt idx="25">
                  <c:v>85.01</c:v>
                </c:pt>
                <c:pt idx="26">
                  <c:v>85.15</c:v>
                </c:pt>
                <c:pt idx="27">
                  <c:v>85.3</c:v>
                </c:pt>
                <c:pt idx="28">
                  <c:v>85.44</c:v>
                </c:pt>
                <c:pt idx="29">
                  <c:v>85.58</c:v>
                </c:pt>
                <c:pt idx="30">
                  <c:v>85.72</c:v>
                </c:pt>
                <c:pt idx="31">
                  <c:v>85.86</c:v>
                </c:pt>
                <c:pt idx="32">
                  <c:v>86</c:v>
                </c:pt>
                <c:pt idx="33">
                  <c:v>86.13</c:v>
                </c:pt>
                <c:pt idx="34">
                  <c:v>86.27</c:v>
                </c:pt>
                <c:pt idx="35">
                  <c:v>86.4</c:v>
                </c:pt>
                <c:pt idx="36">
                  <c:v>86.53</c:v>
                </c:pt>
                <c:pt idx="37">
                  <c:v>86.66</c:v>
                </c:pt>
                <c:pt idx="38">
                  <c:v>86.79</c:v>
                </c:pt>
                <c:pt idx="39">
                  <c:v>86.79</c:v>
                </c:pt>
                <c:pt idx="40">
                  <c:v>86.79</c:v>
                </c:pt>
                <c:pt idx="41">
                  <c:v>86.79</c:v>
                </c:pt>
                <c:pt idx="42">
                  <c:v>86.79</c:v>
                </c:pt>
                <c:pt idx="43">
                  <c:v>86.79</c:v>
                </c:pt>
                <c:pt idx="44">
                  <c:v>86.79</c:v>
                </c:pt>
                <c:pt idx="45">
                  <c:v>86.79</c:v>
                </c:pt>
                <c:pt idx="46">
                  <c:v>86.79</c:v>
                </c:pt>
                <c:pt idx="47">
                  <c:v>86.79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863360"/>
        <c:axId val="94864896"/>
      </c:lineChart>
      <c:dateAx>
        <c:axId val="94863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50800">
            <a:solidFill>
              <a:srgbClr val="FA7800"/>
            </a:solidFill>
          </a:ln>
        </c:spPr>
        <c:crossAx val="94864896"/>
        <c:crosses val="autoZero"/>
        <c:auto val="0"/>
        <c:lblOffset val="100"/>
        <c:baseTimeUnit val="days"/>
        <c:majorUnit val="3"/>
        <c:majorTimeUnit val="days"/>
      </c:dateAx>
      <c:valAx>
        <c:axId val="9486489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noFill/>
          </a:ln>
        </c:spPr>
        <c:crossAx val="948633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638256756366991"/>
          <c:y val="1.118446322258497E-3"/>
          <c:w val="0.28032072913962675"/>
          <c:h val="8.4454340311119647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4010671742955207E-2"/>
          <c:y val="0.10481059151142694"/>
          <c:w val="0.93861013527155257"/>
          <c:h val="0.81194737852890342"/>
        </c:manualLayout>
      </c:layout>
      <c:lineChart>
        <c:grouping val="standard"/>
        <c:varyColors val="0"/>
        <c:ser>
          <c:idx val="0"/>
          <c:order val="0"/>
          <c:tx>
            <c:strRef>
              <c:f>'Spá nýtt'!$D$49</c:f>
              <c:strCache>
                <c:ptCount val="1"/>
                <c:pt idx="0">
                  <c:v>Population 65 +</c:v>
                </c:pt>
              </c:strCache>
            </c:strRef>
          </c:tx>
          <c:spPr>
            <a:ln w="38100">
              <a:solidFill>
                <a:srgbClr val="005FAC"/>
              </a:solidFill>
            </a:ln>
          </c:spPr>
          <c:marker>
            <c:symbol val="none"/>
          </c:marker>
          <c:cat>
            <c:numRef>
              <c:f>'Spá nýtt'!$E$17:$AZ$17</c:f>
              <c:numCache>
                <c:formatCode>General</c:formatCode>
                <c:ptCount val="4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  <c:pt idx="12">
                  <c:v>2025</c:v>
                </c:pt>
                <c:pt idx="13">
                  <c:v>2026</c:v>
                </c:pt>
                <c:pt idx="14">
                  <c:v>2027</c:v>
                </c:pt>
                <c:pt idx="15">
                  <c:v>2028</c:v>
                </c:pt>
                <c:pt idx="16">
                  <c:v>2029</c:v>
                </c:pt>
                <c:pt idx="17">
                  <c:v>2030</c:v>
                </c:pt>
                <c:pt idx="18">
                  <c:v>2031</c:v>
                </c:pt>
                <c:pt idx="19">
                  <c:v>2032</c:v>
                </c:pt>
                <c:pt idx="20">
                  <c:v>2033</c:v>
                </c:pt>
                <c:pt idx="21">
                  <c:v>2034</c:v>
                </c:pt>
                <c:pt idx="22">
                  <c:v>2035</c:v>
                </c:pt>
                <c:pt idx="23">
                  <c:v>2036</c:v>
                </c:pt>
                <c:pt idx="24">
                  <c:v>2037</c:v>
                </c:pt>
                <c:pt idx="25">
                  <c:v>2038</c:v>
                </c:pt>
                <c:pt idx="26">
                  <c:v>2039</c:v>
                </c:pt>
                <c:pt idx="27">
                  <c:v>2040</c:v>
                </c:pt>
                <c:pt idx="28">
                  <c:v>2041</c:v>
                </c:pt>
                <c:pt idx="29">
                  <c:v>2042</c:v>
                </c:pt>
                <c:pt idx="30">
                  <c:v>2043</c:v>
                </c:pt>
                <c:pt idx="31">
                  <c:v>2044</c:v>
                </c:pt>
                <c:pt idx="32">
                  <c:v>2045</c:v>
                </c:pt>
                <c:pt idx="33">
                  <c:v>2046</c:v>
                </c:pt>
                <c:pt idx="34">
                  <c:v>2047</c:v>
                </c:pt>
                <c:pt idx="35">
                  <c:v>2048</c:v>
                </c:pt>
                <c:pt idx="36">
                  <c:v>2049</c:v>
                </c:pt>
                <c:pt idx="37">
                  <c:v>2050</c:v>
                </c:pt>
                <c:pt idx="38">
                  <c:v>2051</c:v>
                </c:pt>
                <c:pt idx="39">
                  <c:v>2052</c:v>
                </c:pt>
                <c:pt idx="40">
                  <c:v>2053</c:v>
                </c:pt>
                <c:pt idx="41">
                  <c:v>2054</c:v>
                </c:pt>
                <c:pt idx="42">
                  <c:v>2055</c:v>
                </c:pt>
                <c:pt idx="43">
                  <c:v>2056</c:v>
                </c:pt>
                <c:pt idx="44">
                  <c:v>2057</c:v>
                </c:pt>
                <c:pt idx="45">
                  <c:v>2058</c:v>
                </c:pt>
                <c:pt idx="46">
                  <c:v>2059</c:v>
                </c:pt>
                <c:pt idx="47">
                  <c:v>2060</c:v>
                </c:pt>
              </c:numCache>
            </c:numRef>
          </c:cat>
          <c:val>
            <c:numRef>
              <c:f>'Spá nýtt'!$E$49:$AZ$49</c:f>
              <c:numCache>
                <c:formatCode>General</c:formatCode>
                <c:ptCount val="48"/>
                <c:pt idx="0">
                  <c:v>0.12948918308441326</c:v>
                </c:pt>
                <c:pt idx="1">
                  <c:v>0.1328314311610958</c:v>
                </c:pt>
                <c:pt idx="2">
                  <c:v>0.1362119334954649</c:v>
                </c:pt>
                <c:pt idx="3">
                  <c:v>0.13972097026936098</c:v>
                </c:pt>
                <c:pt idx="4">
                  <c:v>0.14289316255992027</c:v>
                </c:pt>
                <c:pt idx="5">
                  <c:v>0.14614561346136695</c:v>
                </c:pt>
                <c:pt idx="6">
                  <c:v>0.14980106432793316</c:v>
                </c:pt>
                <c:pt idx="7">
                  <c:v>0.1533631344903652</c:v>
                </c:pt>
                <c:pt idx="8">
                  <c:v>0.15719878786476826</c:v>
                </c:pt>
                <c:pt idx="9">
                  <c:v>0.16128616220615968</c:v>
                </c:pt>
                <c:pt idx="10">
                  <c:v>0.1654254971544496</c:v>
                </c:pt>
                <c:pt idx="11">
                  <c:v>0.16942061446139542</c:v>
                </c:pt>
                <c:pt idx="12">
                  <c:v>0.17383359318680949</c:v>
                </c:pt>
                <c:pt idx="13">
                  <c:v>0.17804183089144257</c:v>
                </c:pt>
                <c:pt idx="14">
                  <c:v>0.18146516399078153</c:v>
                </c:pt>
                <c:pt idx="15">
                  <c:v>0.1853508625889404</c:v>
                </c:pt>
                <c:pt idx="16">
                  <c:v>0.18915170117601801</c:v>
                </c:pt>
                <c:pt idx="17">
                  <c:v>0.19292031113836619</c:v>
                </c:pt>
                <c:pt idx="18">
                  <c:v>0.19637405752471201</c:v>
                </c:pt>
                <c:pt idx="19">
                  <c:v>0.19975913777690535</c:v>
                </c:pt>
                <c:pt idx="20">
                  <c:v>0.20224878983275055</c:v>
                </c:pt>
                <c:pt idx="21">
                  <c:v>0.20434957902232648</c:v>
                </c:pt>
                <c:pt idx="22">
                  <c:v>0.20633875914744393</c:v>
                </c:pt>
                <c:pt idx="23">
                  <c:v>0.20777562032510025</c:v>
                </c:pt>
                <c:pt idx="24">
                  <c:v>0.20966552304588618</c:v>
                </c:pt>
                <c:pt idx="25">
                  <c:v>0.21235711621299841</c:v>
                </c:pt>
                <c:pt idx="26">
                  <c:v>0.21478960003048356</c:v>
                </c:pt>
                <c:pt idx="27">
                  <c:v>0.21629288698701077</c:v>
                </c:pt>
                <c:pt idx="28">
                  <c:v>0.21804080586687971</c:v>
                </c:pt>
                <c:pt idx="29">
                  <c:v>0.21975649253283752</c:v>
                </c:pt>
                <c:pt idx="30">
                  <c:v>0.22081370343207329</c:v>
                </c:pt>
                <c:pt idx="31">
                  <c:v>0.22218346962703514</c:v>
                </c:pt>
                <c:pt idx="32">
                  <c:v>0.22436009461664752</c:v>
                </c:pt>
                <c:pt idx="33">
                  <c:v>0.22689225900168777</c:v>
                </c:pt>
                <c:pt idx="34">
                  <c:v>0.22889257326766471</c:v>
                </c:pt>
                <c:pt idx="35">
                  <c:v>0.23098860238437341</c:v>
                </c:pt>
                <c:pt idx="36">
                  <c:v>0.23272722879338884</c:v>
                </c:pt>
                <c:pt idx="37">
                  <c:v>0.23415225671094514</c:v>
                </c:pt>
                <c:pt idx="38">
                  <c:v>0.23523435983812963</c:v>
                </c:pt>
                <c:pt idx="39">
                  <c:v>0.23616562828842974</c:v>
                </c:pt>
                <c:pt idx="40">
                  <c:v>0.23736258512294547</c:v>
                </c:pt>
                <c:pt idx="41">
                  <c:v>0.23945146180550622</c:v>
                </c:pt>
                <c:pt idx="42">
                  <c:v>0.24118077349630712</c:v>
                </c:pt>
                <c:pt idx="43">
                  <c:v>0.24349486526463818</c:v>
                </c:pt>
                <c:pt idx="44">
                  <c:v>0.24504902339950263</c:v>
                </c:pt>
                <c:pt idx="45">
                  <c:v>0.24669204150632151</c:v>
                </c:pt>
                <c:pt idx="46">
                  <c:v>0.24827271329603109</c:v>
                </c:pt>
                <c:pt idx="47">
                  <c:v>0.24934443554100036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'Spá nýtt'!$D$50</c:f>
              <c:strCache>
                <c:ptCount val="1"/>
                <c:pt idx="0">
                  <c:v>Population 68 +</c:v>
                </c:pt>
              </c:strCache>
            </c:strRef>
          </c:tx>
          <c:spPr>
            <a:ln w="38100">
              <a:solidFill>
                <a:srgbClr val="659AD2"/>
              </a:solidFill>
            </a:ln>
          </c:spPr>
          <c:marker>
            <c:symbol val="none"/>
          </c:marker>
          <c:cat>
            <c:numRef>
              <c:f>'Spá nýtt'!$E$17:$AZ$17</c:f>
              <c:numCache>
                <c:formatCode>General</c:formatCode>
                <c:ptCount val="4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  <c:pt idx="12">
                  <c:v>2025</c:v>
                </c:pt>
                <c:pt idx="13">
                  <c:v>2026</c:v>
                </c:pt>
                <c:pt idx="14">
                  <c:v>2027</c:v>
                </c:pt>
                <c:pt idx="15">
                  <c:v>2028</c:v>
                </c:pt>
                <c:pt idx="16">
                  <c:v>2029</c:v>
                </c:pt>
                <c:pt idx="17">
                  <c:v>2030</c:v>
                </c:pt>
                <c:pt idx="18">
                  <c:v>2031</c:v>
                </c:pt>
                <c:pt idx="19">
                  <c:v>2032</c:v>
                </c:pt>
                <c:pt idx="20">
                  <c:v>2033</c:v>
                </c:pt>
                <c:pt idx="21">
                  <c:v>2034</c:v>
                </c:pt>
                <c:pt idx="22">
                  <c:v>2035</c:v>
                </c:pt>
                <c:pt idx="23">
                  <c:v>2036</c:v>
                </c:pt>
                <c:pt idx="24">
                  <c:v>2037</c:v>
                </c:pt>
                <c:pt idx="25">
                  <c:v>2038</c:v>
                </c:pt>
                <c:pt idx="26">
                  <c:v>2039</c:v>
                </c:pt>
                <c:pt idx="27">
                  <c:v>2040</c:v>
                </c:pt>
                <c:pt idx="28">
                  <c:v>2041</c:v>
                </c:pt>
                <c:pt idx="29">
                  <c:v>2042</c:v>
                </c:pt>
                <c:pt idx="30">
                  <c:v>2043</c:v>
                </c:pt>
                <c:pt idx="31">
                  <c:v>2044</c:v>
                </c:pt>
                <c:pt idx="32">
                  <c:v>2045</c:v>
                </c:pt>
                <c:pt idx="33">
                  <c:v>2046</c:v>
                </c:pt>
                <c:pt idx="34">
                  <c:v>2047</c:v>
                </c:pt>
                <c:pt idx="35">
                  <c:v>2048</c:v>
                </c:pt>
                <c:pt idx="36">
                  <c:v>2049</c:v>
                </c:pt>
                <c:pt idx="37">
                  <c:v>2050</c:v>
                </c:pt>
                <c:pt idx="38">
                  <c:v>2051</c:v>
                </c:pt>
                <c:pt idx="39">
                  <c:v>2052</c:v>
                </c:pt>
                <c:pt idx="40">
                  <c:v>2053</c:v>
                </c:pt>
                <c:pt idx="41">
                  <c:v>2054</c:v>
                </c:pt>
                <c:pt idx="42">
                  <c:v>2055</c:v>
                </c:pt>
                <c:pt idx="43">
                  <c:v>2056</c:v>
                </c:pt>
                <c:pt idx="44">
                  <c:v>2057</c:v>
                </c:pt>
                <c:pt idx="45">
                  <c:v>2058</c:v>
                </c:pt>
                <c:pt idx="46">
                  <c:v>2059</c:v>
                </c:pt>
                <c:pt idx="47">
                  <c:v>2060</c:v>
                </c:pt>
              </c:numCache>
            </c:numRef>
          </c:cat>
          <c:val>
            <c:numRef>
              <c:f>'Spá nýtt'!$E$50:$AZ$50</c:f>
              <c:numCache>
                <c:formatCode>General</c:formatCode>
                <c:ptCount val="48"/>
                <c:pt idx="0">
                  <c:v>0.10342791985260535</c:v>
                </c:pt>
                <c:pt idx="1">
                  <c:v>0.10592663842696214</c:v>
                </c:pt>
                <c:pt idx="2">
                  <c:v>0.10823353064439652</c:v>
                </c:pt>
                <c:pt idx="3">
                  <c:v>0.11083899869365833</c:v>
                </c:pt>
                <c:pt idx="4">
                  <c:v>0.11369319017502574</c:v>
                </c:pt>
                <c:pt idx="5">
                  <c:v>0.11658590242887297</c:v>
                </c:pt>
                <c:pt idx="6">
                  <c:v>0.11976487011017296</c:v>
                </c:pt>
                <c:pt idx="7">
                  <c:v>0.12272552200655937</c:v>
                </c:pt>
                <c:pt idx="8">
                  <c:v>0.12577348801165872</c:v>
                </c:pt>
                <c:pt idx="9">
                  <c:v>0.12922668623213743</c:v>
                </c:pt>
                <c:pt idx="10">
                  <c:v>0.13261145664335863</c:v>
                </c:pt>
                <c:pt idx="11">
                  <c:v>0.13626054740875346</c:v>
                </c:pt>
                <c:pt idx="12">
                  <c:v>0.14014484735703867</c:v>
                </c:pt>
                <c:pt idx="13">
                  <c:v>0.14406878315677438</c:v>
                </c:pt>
                <c:pt idx="14">
                  <c:v>0.14785846685257606</c:v>
                </c:pt>
                <c:pt idx="15">
                  <c:v>0.15203727104752496</c:v>
                </c:pt>
                <c:pt idx="16">
                  <c:v>0.15598696383629482</c:v>
                </c:pt>
                <c:pt idx="17">
                  <c:v>0.15916524115375097</c:v>
                </c:pt>
                <c:pt idx="18">
                  <c:v>0.16276411342554878</c:v>
                </c:pt>
                <c:pt idx="19">
                  <c:v>0.16625329262372704</c:v>
                </c:pt>
                <c:pt idx="20">
                  <c:v>0.16968692439649743</c:v>
                </c:pt>
                <c:pt idx="21">
                  <c:v>0.17280505173208227</c:v>
                </c:pt>
                <c:pt idx="22">
                  <c:v>0.17583904140771131</c:v>
                </c:pt>
                <c:pt idx="23">
                  <c:v>0.17799070772778866</c:v>
                </c:pt>
                <c:pt idx="24">
                  <c:v>0.17974377754648369</c:v>
                </c:pt>
                <c:pt idx="25">
                  <c:v>0.18137107117490459</c:v>
                </c:pt>
                <c:pt idx="26">
                  <c:v>0.18245926001193938</c:v>
                </c:pt>
                <c:pt idx="27">
                  <c:v>0.18398650048248649</c:v>
                </c:pt>
                <c:pt idx="28">
                  <c:v>0.18630960905055133</c:v>
                </c:pt>
                <c:pt idx="29">
                  <c:v>0.18838841240328674</c:v>
                </c:pt>
                <c:pt idx="30">
                  <c:v>0.18958071773962981</c:v>
                </c:pt>
                <c:pt idx="31">
                  <c:v>0.19101154167717935</c:v>
                </c:pt>
                <c:pt idx="32">
                  <c:v>0.19243312961053091</c:v>
                </c:pt>
                <c:pt idx="33">
                  <c:v>0.19323957876583975</c:v>
                </c:pt>
                <c:pt idx="34">
                  <c:v>0.19438240600770468</c:v>
                </c:pt>
                <c:pt idx="35">
                  <c:v>0.19632975418430351</c:v>
                </c:pt>
                <c:pt idx="36">
                  <c:v>0.19864683637593786</c:v>
                </c:pt>
                <c:pt idx="37">
                  <c:v>0.20046099026290401</c:v>
                </c:pt>
                <c:pt idx="38">
                  <c:v>0.20238828284667598</c:v>
                </c:pt>
                <c:pt idx="39">
                  <c:v>0.20399300377252239</c:v>
                </c:pt>
                <c:pt idx="40">
                  <c:v>0.20524820840711647</c:v>
                </c:pt>
                <c:pt idx="41">
                  <c:v>0.20612333821154383</c:v>
                </c:pt>
                <c:pt idx="42">
                  <c:v>0.20681941527643408</c:v>
                </c:pt>
                <c:pt idx="43">
                  <c:v>0.207802163949384</c:v>
                </c:pt>
                <c:pt idx="44">
                  <c:v>0.2096649813774368</c:v>
                </c:pt>
                <c:pt idx="45">
                  <c:v>0.2111999775692025</c:v>
                </c:pt>
                <c:pt idx="46">
                  <c:v>0.21333097282464372</c:v>
                </c:pt>
                <c:pt idx="47">
                  <c:v>0.21473249021588917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'Spá nýtt'!$D$51</c:f>
              <c:strCache>
                <c:ptCount val="1"/>
                <c:pt idx="0">
                  <c:v>Population 70 +</c:v>
                </c:pt>
              </c:strCache>
            </c:strRef>
          </c:tx>
          <c:spPr>
            <a:ln w="38100">
              <a:solidFill>
                <a:srgbClr val="636466"/>
              </a:solidFill>
            </a:ln>
          </c:spPr>
          <c:marker>
            <c:symbol val="none"/>
          </c:marker>
          <c:cat>
            <c:numRef>
              <c:f>'Spá nýtt'!$E$17:$AZ$17</c:f>
              <c:numCache>
                <c:formatCode>General</c:formatCode>
                <c:ptCount val="4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  <c:pt idx="12">
                  <c:v>2025</c:v>
                </c:pt>
                <c:pt idx="13">
                  <c:v>2026</c:v>
                </c:pt>
                <c:pt idx="14">
                  <c:v>2027</c:v>
                </c:pt>
                <c:pt idx="15">
                  <c:v>2028</c:v>
                </c:pt>
                <c:pt idx="16">
                  <c:v>2029</c:v>
                </c:pt>
                <c:pt idx="17">
                  <c:v>2030</c:v>
                </c:pt>
                <c:pt idx="18">
                  <c:v>2031</c:v>
                </c:pt>
                <c:pt idx="19">
                  <c:v>2032</c:v>
                </c:pt>
                <c:pt idx="20">
                  <c:v>2033</c:v>
                </c:pt>
                <c:pt idx="21">
                  <c:v>2034</c:v>
                </c:pt>
                <c:pt idx="22">
                  <c:v>2035</c:v>
                </c:pt>
                <c:pt idx="23">
                  <c:v>2036</c:v>
                </c:pt>
                <c:pt idx="24">
                  <c:v>2037</c:v>
                </c:pt>
                <c:pt idx="25">
                  <c:v>2038</c:v>
                </c:pt>
                <c:pt idx="26">
                  <c:v>2039</c:v>
                </c:pt>
                <c:pt idx="27">
                  <c:v>2040</c:v>
                </c:pt>
                <c:pt idx="28">
                  <c:v>2041</c:v>
                </c:pt>
                <c:pt idx="29">
                  <c:v>2042</c:v>
                </c:pt>
                <c:pt idx="30">
                  <c:v>2043</c:v>
                </c:pt>
                <c:pt idx="31">
                  <c:v>2044</c:v>
                </c:pt>
                <c:pt idx="32">
                  <c:v>2045</c:v>
                </c:pt>
                <c:pt idx="33">
                  <c:v>2046</c:v>
                </c:pt>
                <c:pt idx="34">
                  <c:v>2047</c:v>
                </c:pt>
                <c:pt idx="35">
                  <c:v>2048</c:v>
                </c:pt>
                <c:pt idx="36">
                  <c:v>2049</c:v>
                </c:pt>
                <c:pt idx="37">
                  <c:v>2050</c:v>
                </c:pt>
                <c:pt idx="38">
                  <c:v>2051</c:v>
                </c:pt>
                <c:pt idx="39">
                  <c:v>2052</c:v>
                </c:pt>
                <c:pt idx="40">
                  <c:v>2053</c:v>
                </c:pt>
                <c:pt idx="41">
                  <c:v>2054</c:v>
                </c:pt>
                <c:pt idx="42">
                  <c:v>2055</c:v>
                </c:pt>
                <c:pt idx="43">
                  <c:v>2056</c:v>
                </c:pt>
                <c:pt idx="44">
                  <c:v>2057</c:v>
                </c:pt>
                <c:pt idx="45">
                  <c:v>2058</c:v>
                </c:pt>
                <c:pt idx="46">
                  <c:v>2059</c:v>
                </c:pt>
                <c:pt idx="47">
                  <c:v>2060</c:v>
                </c:pt>
              </c:numCache>
            </c:numRef>
          </c:cat>
          <c:val>
            <c:numRef>
              <c:f>'Spá nýtt'!$E$51:$AZ$51</c:f>
              <c:numCache>
                <c:formatCode>General</c:formatCode>
                <c:ptCount val="48"/>
                <c:pt idx="0">
                  <c:v>8.847718085982284E-2</c:v>
                </c:pt>
                <c:pt idx="1">
                  <c:v>9.0185161206784922E-2</c:v>
                </c:pt>
                <c:pt idx="2">
                  <c:v>9.198060539316906E-2</c:v>
                </c:pt>
                <c:pt idx="3">
                  <c:v>9.4192993037896036E-2</c:v>
                </c:pt>
                <c:pt idx="4">
                  <c:v>9.6163601490015044E-2</c:v>
                </c:pt>
                <c:pt idx="5">
                  <c:v>9.8552189553170619E-2</c:v>
                </c:pt>
                <c:pt idx="6">
                  <c:v>0.10124956929175366</c:v>
                </c:pt>
                <c:pt idx="7">
                  <c:v>0.1039957282414594</c:v>
                </c:pt>
                <c:pt idx="8">
                  <c:v>0.10703050000578308</c:v>
                </c:pt>
                <c:pt idx="9">
                  <c:v>0.10986661469588495</c:v>
                </c:pt>
                <c:pt idx="10">
                  <c:v>0.11281335860185877</c:v>
                </c:pt>
                <c:pt idx="11">
                  <c:v>0.11613630280747722</c:v>
                </c:pt>
                <c:pt idx="12">
                  <c:v>0.11937892225072227</c:v>
                </c:pt>
                <c:pt idx="13">
                  <c:v>0.12289279517497907</c:v>
                </c:pt>
                <c:pt idx="14">
                  <c:v>0.1266246445445495</c:v>
                </c:pt>
                <c:pt idx="15">
                  <c:v>0.13036951721766279</c:v>
                </c:pt>
                <c:pt idx="16">
                  <c:v>0.13396744209987349</c:v>
                </c:pt>
                <c:pt idx="17">
                  <c:v>0.13793047800406674</c:v>
                </c:pt>
                <c:pt idx="18">
                  <c:v>0.14165640616111086</c:v>
                </c:pt>
                <c:pt idx="19">
                  <c:v>0.14461548256003651</c:v>
                </c:pt>
                <c:pt idx="20">
                  <c:v>0.14796847372678812</c:v>
                </c:pt>
                <c:pt idx="21">
                  <c:v>0.15121161982155573</c:v>
                </c:pt>
                <c:pt idx="22">
                  <c:v>0.15438986256396381</c:v>
                </c:pt>
                <c:pt idx="23">
                  <c:v>0.15723176126565194</c:v>
                </c:pt>
                <c:pt idx="24">
                  <c:v>0.15998612235457385</c:v>
                </c:pt>
                <c:pt idx="25">
                  <c:v>0.16186938237413195</c:v>
                </c:pt>
                <c:pt idx="26">
                  <c:v>0.16336131892139055</c:v>
                </c:pt>
                <c:pt idx="27">
                  <c:v>0.16474766713989078</c:v>
                </c:pt>
                <c:pt idx="28">
                  <c:v>0.16561775339106752</c:v>
                </c:pt>
                <c:pt idx="29">
                  <c:v>0.16692156980347467</c:v>
                </c:pt>
                <c:pt idx="30">
                  <c:v>0.16900319464989372</c:v>
                </c:pt>
                <c:pt idx="31">
                  <c:v>0.17085194694687267</c:v>
                </c:pt>
                <c:pt idx="32">
                  <c:v>0.17185327035402478</c:v>
                </c:pt>
                <c:pt idx="33">
                  <c:v>0.17310137202403553</c:v>
                </c:pt>
                <c:pt idx="34">
                  <c:v>0.17436241283464182</c:v>
                </c:pt>
                <c:pt idx="35">
                  <c:v>0.1750490272222438</c:v>
                </c:pt>
                <c:pt idx="36">
                  <c:v>0.17606591839940075</c:v>
                </c:pt>
                <c:pt idx="37">
                  <c:v>0.17788305379583136</c:v>
                </c:pt>
                <c:pt idx="38">
                  <c:v>0.18008198940510961</c:v>
                </c:pt>
                <c:pt idx="39">
                  <c:v>0.18179453712033178</c:v>
                </c:pt>
                <c:pt idx="40">
                  <c:v>0.18356844895000179</c:v>
                </c:pt>
                <c:pt idx="41">
                  <c:v>0.18498837280894939</c:v>
                </c:pt>
                <c:pt idx="42">
                  <c:v>0.18607801033530758</c:v>
                </c:pt>
                <c:pt idx="43">
                  <c:v>0.1868140654358352</c:v>
                </c:pt>
                <c:pt idx="44">
                  <c:v>0.18738119179716525</c:v>
                </c:pt>
                <c:pt idx="45">
                  <c:v>0.18824813135101159</c:v>
                </c:pt>
                <c:pt idx="46">
                  <c:v>0.18999920798721598</c:v>
                </c:pt>
                <c:pt idx="47">
                  <c:v>0.19142714466548214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915968"/>
        <c:axId val="94917760"/>
      </c:lineChart>
      <c:dateAx>
        <c:axId val="94915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50800">
            <a:solidFill>
              <a:srgbClr val="FA7800"/>
            </a:solidFill>
          </a:ln>
        </c:spPr>
        <c:crossAx val="94917760"/>
        <c:crosses val="autoZero"/>
        <c:auto val="0"/>
        <c:lblOffset val="100"/>
        <c:baseTimeUnit val="days"/>
        <c:majorUnit val="3"/>
        <c:majorTimeUnit val="days"/>
      </c:dateAx>
      <c:valAx>
        <c:axId val="9491776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noFill/>
          </a:ln>
        </c:spPr>
        <c:crossAx val="949159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6740226702431431"/>
          <c:y val="2.0393220664490109E-3"/>
          <c:w val="0.53060983714522214"/>
          <c:h val="8.9754660196486105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4.2424367969838929E-2"/>
          <c:y val="0.12208901478778568"/>
          <c:w val="0.91818453534722799"/>
          <c:h val="0.77904335509890543"/>
        </c:manualLayout>
      </c:layout>
      <c:barChart>
        <c:barDir val="bar"/>
        <c:grouping val="clustered"/>
        <c:varyColors val="0"/>
        <c:ser>
          <c:idx val="1"/>
          <c:order val="0"/>
          <c:spPr>
            <a:solidFill>
              <a:srgbClr val="659AD2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Blað1!$B$3:$B$20</c:f>
              <c:strCache>
                <c:ptCount val="18"/>
                <c:pt idx="0">
                  <c:v>85+</c:v>
                </c:pt>
                <c:pt idx="1">
                  <c:v>80 - 84</c:v>
                </c:pt>
                <c:pt idx="2">
                  <c:v>75 - 79</c:v>
                </c:pt>
                <c:pt idx="3">
                  <c:v>70 - 74</c:v>
                </c:pt>
                <c:pt idx="4">
                  <c:v>65 - 69</c:v>
                </c:pt>
                <c:pt idx="5">
                  <c:v>60 - 64</c:v>
                </c:pt>
                <c:pt idx="6">
                  <c:v>55 - 59</c:v>
                </c:pt>
                <c:pt idx="7">
                  <c:v>50 - 54</c:v>
                </c:pt>
                <c:pt idx="8">
                  <c:v>45 - 49</c:v>
                </c:pt>
                <c:pt idx="9">
                  <c:v>40 - 44</c:v>
                </c:pt>
                <c:pt idx="10">
                  <c:v>35 - 39</c:v>
                </c:pt>
                <c:pt idx="11">
                  <c:v>30 - 34</c:v>
                </c:pt>
                <c:pt idx="12">
                  <c:v>25 - 29</c:v>
                </c:pt>
                <c:pt idx="13">
                  <c:v>20 - 24</c:v>
                </c:pt>
                <c:pt idx="14">
                  <c:v>15 - 19</c:v>
                </c:pt>
                <c:pt idx="15">
                  <c:v>10 - 14</c:v>
                </c:pt>
                <c:pt idx="16">
                  <c:v>5 - 9</c:v>
                </c:pt>
                <c:pt idx="17">
                  <c:v>0 - 4</c:v>
                </c:pt>
              </c:strCache>
            </c:strRef>
          </c:cat>
          <c:val>
            <c:numRef>
              <c:f>Blað1!$I$3:$I$20</c:f>
              <c:numCache>
                <c:formatCode>#,##0</c:formatCode>
                <c:ptCount val="18"/>
                <c:pt idx="0">
                  <c:v>2001</c:v>
                </c:pt>
                <c:pt idx="1">
                  <c:v>2786</c:v>
                </c:pt>
                <c:pt idx="2">
                  <c:v>3530</c:v>
                </c:pt>
                <c:pt idx="3">
                  <c:v>4456</c:v>
                </c:pt>
                <c:pt idx="4">
                  <c:v>6681</c:v>
                </c:pt>
                <c:pt idx="5">
                  <c:v>8422</c:v>
                </c:pt>
                <c:pt idx="6">
                  <c:v>9922</c:v>
                </c:pt>
                <c:pt idx="7">
                  <c:v>10690</c:v>
                </c:pt>
                <c:pt idx="8">
                  <c:v>10666</c:v>
                </c:pt>
                <c:pt idx="9">
                  <c:v>10348</c:v>
                </c:pt>
                <c:pt idx="10">
                  <c:v>10761</c:v>
                </c:pt>
                <c:pt idx="11">
                  <c:v>11806</c:v>
                </c:pt>
                <c:pt idx="12">
                  <c:v>11211</c:v>
                </c:pt>
                <c:pt idx="13">
                  <c:v>12551</c:v>
                </c:pt>
                <c:pt idx="14">
                  <c:v>11687</c:v>
                </c:pt>
                <c:pt idx="15">
                  <c:v>10690</c:v>
                </c:pt>
                <c:pt idx="16">
                  <c:v>11185</c:v>
                </c:pt>
                <c:pt idx="17">
                  <c:v>12045</c:v>
                </c:pt>
              </c:numCache>
            </c:numRef>
          </c:val>
        </c:ser>
        <c:ser>
          <c:idx val="2"/>
          <c:order val="1"/>
          <c:spPr>
            <a:noFill/>
            <a:ln w="12700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Blað1!$B$3:$B$20</c:f>
              <c:strCache>
                <c:ptCount val="18"/>
                <c:pt idx="0">
                  <c:v>85+</c:v>
                </c:pt>
                <c:pt idx="1">
                  <c:v>80 - 84</c:v>
                </c:pt>
                <c:pt idx="2">
                  <c:v>75 - 79</c:v>
                </c:pt>
                <c:pt idx="3">
                  <c:v>70 - 74</c:v>
                </c:pt>
                <c:pt idx="4">
                  <c:v>65 - 69</c:v>
                </c:pt>
                <c:pt idx="5">
                  <c:v>60 - 64</c:v>
                </c:pt>
                <c:pt idx="6">
                  <c:v>55 - 59</c:v>
                </c:pt>
                <c:pt idx="7">
                  <c:v>50 - 54</c:v>
                </c:pt>
                <c:pt idx="8">
                  <c:v>45 - 49</c:v>
                </c:pt>
                <c:pt idx="9">
                  <c:v>40 - 44</c:v>
                </c:pt>
                <c:pt idx="10">
                  <c:v>35 - 39</c:v>
                </c:pt>
                <c:pt idx="11">
                  <c:v>30 - 34</c:v>
                </c:pt>
                <c:pt idx="12">
                  <c:v>25 - 29</c:v>
                </c:pt>
                <c:pt idx="13">
                  <c:v>20 - 24</c:v>
                </c:pt>
                <c:pt idx="14">
                  <c:v>15 - 19</c:v>
                </c:pt>
                <c:pt idx="15">
                  <c:v>10 - 14</c:v>
                </c:pt>
                <c:pt idx="16">
                  <c:v>5 - 9</c:v>
                </c:pt>
                <c:pt idx="17">
                  <c:v>0 - 4</c:v>
                </c:pt>
              </c:strCache>
            </c:strRef>
          </c:cat>
          <c:val>
            <c:numRef>
              <c:f>Blað1!$J$3:$J$20</c:f>
              <c:numCache>
                <c:formatCode>#,##0</c:formatCode>
                <c:ptCount val="18"/>
                <c:pt idx="0">
                  <c:v>9070</c:v>
                </c:pt>
                <c:pt idx="1">
                  <c:v>7201</c:v>
                </c:pt>
                <c:pt idx="2">
                  <c:v>8882</c:v>
                </c:pt>
                <c:pt idx="3">
                  <c:v>10068</c:v>
                </c:pt>
                <c:pt idx="4">
                  <c:v>11614</c:v>
                </c:pt>
                <c:pt idx="5">
                  <c:v>11622</c:v>
                </c:pt>
                <c:pt idx="6">
                  <c:v>12637</c:v>
                </c:pt>
                <c:pt idx="7">
                  <c:v>12013</c:v>
                </c:pt>
                <c:pt idx="8">
                  <c:v>11893</c:v>
                </c:pt>
                <c:pt idx="9">
                  <c:v>13066</c:v>
                </c:pt>
                <c:pt idx="10">
                  <c:v>13072</c:v>
                </c:pt>
                <c:pt idx="11">
                  <c:v>13134</c:v>
                </c:pt>
                <c:pt idx="12">
                  <c:v>12949</c:v>
                </c:pt>
                <c:pt idx="13">
                  <c:v>12651</c:v>
                </c:pt>
                <c:pt idx="14">
                  <c:v>12370</c:v>
                </c:pt>
                <c:pt idx="15">
                  <c:v>12328</c:v>
                </c:pt>
                <c:pt idx="16">
                  <c:v>12454</c:v>
                </c:pt>
                <c:pt idx="17">
                  <c:v>12511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94973312"/>
        <c:axId val="94975104"/>
      </c:barChart>
      <c:catAx>
        <c:axId val="94973312"/>
        <c:scaling>
          <c:orientation val="maxMin"/>
        </c:scaling>
        <c:delete val="0"/>
        <c:axPos val="r"/>
        <c:majorTickMark val="none"/>
        <c:minorTickMark val="none"/>
        <c:tickLblPos val="none"/>
        <c:spPr>
          <a:ln w="3175">
            <a:solidFill>
              <a:srgbClr val="000000"/>
            </a:solidFill>
            <a:prstDash val="solid"/>
          </a:ln>
        </c:spPr>
        <c:crossAx val="94975104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94975104"/>
        <c:scaling>
          <c:orientation val="maxMin"/>
        </c:scaling>
        <c:delete val="0"/>
        <c:axPos val="b"/>
        <c:majorGridlines>
          <c:spPr>
            <a:ln w="3175">
              <a:solidFill>
                <a:sysClr val="window" lastClr="FFFFFF">
                  <a:lumMod val="75000"/>
                </a:sysClr>
              </a:solidFill>
              <a:prstDash val="solid"/>
            </a:ln>
          </c:spPr>
        </c:majorGridlines>
        <c:numFmt formatCode="0;[Red]0" sourceLinked="0"/>
        <c:majorTickMark val="in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94973312"/>
        <c:crosses val="max"/>
        <c:crossBetween val="between"/>
        <c:majorUnit val="2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4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4.2424367969838929E-2"/>
          <c:y val="0.12208901478778568"/>
          <c:w val="0.91818453534722799"/>
          <c:h val="0.77904335509890543"/>
        </c:manualLayout>
      </c:layout>
      <c:barChart>
        <c:barDir val="bar"/>
        <c:grouping val="clustered"/>
        <c:varyColors val="0"/>
        <c:ser>
          <c:idx val="1"/>
          <c:order val="0"/>
          <c:spPr>
            <a:solidFill>
              <a:srgbClr val="659AD2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Blað1!$A$3:$A$20</c:f>
              <c:strCache>
                <c:ptCount val="18"/>
                <c:pt idx="0">
                  <c:v>85+</c:v>
                </c:pt>
                <c:pt idx="1">
                  <c:v>80 - 84</c:v>
                </c:pt>
                <c:pt idx="2">
                  <c:v>75 - 79</c:v>
                </c:pt>
                <c:pt idx="3">
                  <c:v>70 - 74</c:v>
                </c:pt>
                <c:pt idx="4">
                  <c:v>65 - 69</c:v>
                </c:pt>
                <c:pt idx="5">
                  <c:v>60 - 64</c:v>
                </c:pt>
                <c:pt idx="6">
                  <c:v>55 - 59</c:v>
                </c:pt>
                <c:pt idx="7">
                  <c:v>50 - 54</c:v>
                </c:pt>
                <c:pt idx="8">
                  <c:v>45 - 49</c:v>
                </c:pt>
                <c:pt idx="9">
                  <c:v>40 - 44</c:v>
                </c:pt>
                <c:pt idx="10">
                  <c:v>35 - 39</c:v>
                </c:pt>
                <c:pt idx="11">
                  <c:v>30 - 34</c:v>
                </c:pt>
                <c:pt idx="12">
                  <c:v>25 - 29</c:v>
                </c:pt>
                <c:pt idx="13">
                  <c:v>20 - 24</c:v>
                </c:pt>
                <c:pt idx="14">
                  <c:v>15 - 19</c:v>
                </c:pt>
                <c:pt idx="15">
                  <c:v>10 - 14</c:v>
                </c:pt>
                <c:pt idx="16">
                  <c:v>5 - 9</c:v>
                </c:pt>
                <c:pt idx="17">
                  <c:v>0 - 4</c:v>
                </c:pt>
              </c:strCache>
            </c:strRef>
          </c:cat>
          <c:val>
            <c:numRef>
              <c:f>Blað1!$K$3:$K$20</c:f>
              <c:numCache>
                <c:formatCode>#,##0</c:formatCode>
                <c:ptCount val="18"/>
                <c:pt idx="0">
                  <c:v>3375</c:v>
                </c:pt>
                <c:pt idx="1">
                  <c:v>3484</c:v>
                </c:pt>
                <c:pt idx="2">
                  <c:v>4067</c:v>
                </c:pt>
                <c:pt idx="3">
                  <c:v>4778</c:v>
                </c:pt>
                <c:pt idx="4">
                  <c:v>6519</c:v>
                </c:pt>
                <c:pt idx="5">
                  <c:v>8247</c:v>
                </c:pt>
                <c:pt idx="6">
                  <c:v>9730</c:v>
                </c:pt>
                <c:pt idx="7">
                  <c:v>10735</c:v>
                </c:pt>
                <c:pt idx="8">
                  <c:v>11051</c:v>
                </c:pt>
                <c:pt idx="9">
                  <c:v>10186</c:v>
                </c:pt>
                <c:pt idx="10">
                  <c:v>10495</c:v>
                </c:pt>
                <c:pt idx="11">
                  <c:v>11225</c:v>
                </c:pt>
                <c:pt idx="12">
                  <c:v>11049</c:v>
                </c:pt>
                <c:pt idx="13">
                  <c:v>11816</c:v>
                </c:pt>
                <c:pt idx="14">
                  <c:v>11116</c:v>
                </c:pt>
                <c:pt idx="15">
                  <c:v>10474</c:v>
                </c:pt>
                <c:pt idx="16">
                  <c:v>10646</c:v>
                </c:pt>
                <c:pt idx="17">
                  <c:v>11426</c:v>
                </c:pt>
              </c:numCache>
            </c:numRef>
          </c:val>
        </c:ser>
        <c:ser>
          <c:idx val="2"/>
          <c:order val="1"/>
          <c:spPr>
            <a:noFill/>
            <a:ln w="12700">
              <a:solidFill>
                <a:srgbClr val="323232"/>
              </a:solidFill>
              <a:prstDash val="solid"/>
            </a:ln>
          </c:spPr>
          <c:invertIfNegative val="0"/>
          <c:cat>
            <c:strRef>
              <c:f>Blað1!$A$3:$A$20</c:f>
              <c:strCache>
                <c:ptCount val="18"/>
                <c:pt idx="0">
                  <c:v>85+</c:v>
                </c:pt>
                <c:pt idx="1">
                  <c:v>80 - 84</c:v>
                </c:pt>
                <c:pt idx="2">
                  <c:v>75 - 79</c:v>
                </c:pt>
                <c:pt idx="3">
                  <c:v>70 - 74</c:v>
                </c:pt>
                <c:pt idx="4">
                  <c:v>65 - 69</c:v>
                </c:pt>
                <c:pt idx="5">
                  <c:v>60 - 64</c:v>
                </c:pt>
                <c:pt idx="6">
                  <c:v>55 - 59</c:v>
                </c:pt>
                <c:pt idx="7">
                  <c:v>50 - 54</c:v>
                </c:pt>
                <c:pt idx="8">
                  <c:v>45 - 49</c:v>
                </c:pt>
                <c:pt idx="9">
                  <c:v>40 - 44</c:v>
                </c:pt>
                <c:pt idx="10">
                  <c:v>35 - 39</c:v>
                </c:pt>
                <c:pt idx="11">
                  <c:v>30 - 34</c:v>
                </c:pt>
                <c:pt idx="12">
                  <c:v>25 - 29</c:v>
                </c:pt>
                <c:pt idx="13">
                  <c:v>20 - 24</c:v>
                </c:pt>
                <c:pt idx="14">
                  <c:v>15 - 19</c:v>
                </c:pt>
                <c:pt idx="15">
                  <c:v>10 - 14</c:v>
                </c:pt>
                <c:pt idx="16">
                  <c:v>5 - 9</c:v>
                </c:pt>
                <c:pt idx="17">
                  <c:v>0 - 4</c:v>
                </c:pt>
              </c:strCache>
            </c:strRef>
          </c:cat>
          <c:val>
            <c:numRef>
              <c:f>Blað1!$L$3:$L$20</c:f>
              <c:numCache>
                <c:formatCode>#,##0</c:formatCode>
                <c:ptCount val="18"/>
                <c:pt idx="0">
                  <c:v>11030</c:v>
                </c:pt>
                <c:pt idx="1">
                  <c:v>7956</c:v>
                </c:pt>
                <c:pt idx="2">
                  <c:v>9272</c:v>
                </c:pt>
                <c:pt idx="3">
                  <c:v>10454</c:v>
                </c:pt>
                <c:pt idx="4">
                  <c:v>11773</c:v>
                </c:pt>
                <c:pt idx="5">
                  <c:v>12151</c:v>
                </c:pt>
                <c:pt idx="6">
                  <c:v>13005</c:v>
                </c:pt>
                <c:pt idx="7">
                  <c:v>11864</c:v>
                </c:pt>
                <c:pt idx="8">
                  <c:v>11714</c:v>
                </c:pt>
                <c:pt idx="9">
                  <c:v>12320</c:v>
                </c:pt>
                <c:pt idx="10">
                  <c:v>12361</c:v>
                </c:pt>
                <c:pt idx="11">
                  <c:v>12188</c:v>
                </c:pt>
                <c:pt idx="12">
                  <c:v>11935</c:v>
                </c:pt>
                <c:pt idx="13">
                  <c:v>11330</c:v>
                </c:pt>
                <c:pt idx="14">
                  <c:v>11511</c:v>
                </c:pt>
                <c:pt idx="15">
                  <c:v>11650</c:v>
                </c:pt>
                <c:pt idx="16">
                  <c:v>11764</c:v>
                </c:pt>
                <c:pt idx="17">
                  <c:v>11814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95012352"/>
        <c:axId val="95013888"/>
      </c:barChart>
      <c:catAx>
        <c:axId val="95012352"/>
        <c:scaling>
          <c:orientation val="maxMin"/>
        </c:scaling>
        <c:delete val="0"/>
        <c:axPos val="l"/>
        <c:majorTickMark val="none"/>
        <c:minorTickMark val="none"/>
        <c:tickLblPos val="none"/>
        <c:spPr>
          <a:ln w="3175">
            <a:solidFill>
              <a:srgbClr val="000000"/>
            </a:solidFill>
            <a:prstDash val="solid"/>
          </a:ln>
        </c:spPr>
        <c:crossAx val="950138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5013888"/>
        <c:scaling>
          <c:orientation val="minMax"/>
        </c:scaling>
        <c:delete val="0"/>
        <c:axPos val="b"/>
        <c:majorGridlines>
          <c:spPr>
            <a:ln w="3175">
              <a:solidFill>
                <a:sysClr val="window" lastClr="FFFFFF">
                  <a:lumMod val="75000"/>
                </a:sysClr>
              </a:solidFill>
              <a:prstDash val="solid"/>
            </a:ln>
          </c:spPr>
        </c:majorGridlines>
        <c:numFmt formatCode="0" sourceLinked="0"/>
        <c:majorTickMark val="in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95012352"/>
        <c:crosses val="max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4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4071817945833697E-2"/>
          <c:y val="0.11967255617438065"/>
          <c:w val="0.92892261544230048"/>
          <c:h val="0.79625888227386199"/>
        </c:manualLayout>
      </c:layout>
      <c:lineChart>
        <c:grouping val="standard"/>
        <c:varyColors val="0"/>
        <c:ser>
          <c:idx val="0"/>
          <c:order val="0"/>
          <c:tx>
            <c:strRef>
              <c:f>'Spá nýtt'!$D$180</c:f>
              <c:strCache>
                <c:ptCount val="1"/>
                <c:pt idx="0">
                  <c:v>10% elstu</c:v>
                </c:pt>
              </c:strCache>
            </c:strRef>
          </c:tx>
          <c:spPr>
            <a:ln w="34925">
              <a:solidFill>
                <a:srgbClr val="005FAC"/>
              </a:solidFill>
            </a:ln>
          </c:spPr>
          <c:marker>
            <c:symbol val="none"/>
          </c:marker>
          <c:cat>
            <c:numRef>
              <c:f>'Spá nýtt'!$E$17:$AZ$17</c:f>
              <c:numCache>
                <c:formatCode>General</c:formatCode>
                <c:ptCount val="4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  <c:pt idx="12">
                  <c:v>2025</c:v>
                </c:pt>
                <c:pt idx="13">
                  <c:v>2026</c:v>
                </c:pt>
                <c:pt idx="14">
                  <c:v>2027</c:v>
                </c:pt>
                <c:pt idx="15">
                  <c:v>2028</c:v>
                </c:pt>
                <c:pt idx="16">
                  <c:v>2029</c:v>
                </c:pt>
                <c:pt idx="17">
                  <c:v>2030</c:v>
                </c:pt>
                <c:pt idx="18">
                  <c:v>2031</c:v>
                </c:pt>
                <c:pt idx="19">
                  <c:v>2032</c:v>
                </c:pt>
                <c:pt idx="20">
                  <c:v>2033</c:v>
                </c:pt>
                <c:pt idx="21">
                  <c:v>2034</c:v>
                </c:pt>
                <c:pt idx="22">
                  <c:v>2035</c:v>
                </c:pt>
                <c:pt idx="23">
                  <c:v>2036</c:v>
                </c:pt>
                <c:pt idx="24">
                  <c:v>2037</c:v>
                </c:pt>
                <c:pt idx="25">
                  <c:v>2038</c:v>
                </c:pt>
                <c:pt idx="26">
                  <c:v>2039</c:v>
                </c:pt>
                <c:pt idx="27">
                  <c:v>2040</c:v>
                </c:pt>
                <c:pt idx="28">
                  <c:v>2041</c:v>
                </c:pt>
                <c:pt idx="29">
                  <c:v>2042</c:v>
                </c:pt>
                <c:pt idx="30">
                  <c:v>2043</c:v>
                </c:pt>
                <c:pt idx="31">
                  <c:v>2044</c:v>
                </c:pt>
                <c:pt idx="32">
                  <c:v>2045</c:v>
                </c:pt>
                <c:pt idx="33">
                  <c:v>2046</c:v>
                </c:pt>
                <c:pt idx="34">
                  <c:v>2047</c:v>
                </c:pt>
                <c:pt idx="35">
                  <c:v>2048</c:v>
                </c:pt>
                <c:pt idx="36">
                  <c:v>2049</c:v>
                </c:pt>
                <c:pt idx="37">
                  <c:v>2050</c:v>
                </c:pt>
                <c:pt idx="38">
                  <c:v>2051</c:v>
                </c:pt>
                <c:pt idx="39">
                  <c:v>2052</c:v>
                </c:pt>
                <c:pt idx="40">
                  <c:v>2053</c:v>
                </c:pt>
                <c:pt idx="41">
                  <c:v>2054</c:v>
                </c:pt>
                <c:pt idx="42">
                  <c:v>2055</c:v>
                </c:pt>
                <c:pt idx="43">
                  <c:v>2056</c:v>
                </c:pt>
                <c:pt idx="44">
                  <c:v>2057</c:v>
                </c:pt>
                <c:pt idx="45">
                  <c:v>2058</c:v>
                </c:pt>
                <c:pt idx="46">
                  <c:v>2059</c:v>
                </c:pt>
                <c:pt idx="47">
                  <c:v>2060</c:v>
                </c:pt>
              </c:numCache>
            </c:numRef>
          </c:cat>
          <c:val>
            <c:numRef>
              <c:f>'Spá nýtt'!$E$180:$AZ$180</c:f>
              <c:numCache>
                <c:formatCode>General</c:formatCode>
                <c:ptCount val="48"/>
                <c:pt idx="0">
                  <c:v>68</c:v>
                </c:pt>
                <c:pt idx="1">
                  <c:v>69</c:v>
                </c:pt>
                <c:pt idx="2">
                  <c:v>69</c:v>
                </c:pt>
                <c:pt idx="3">
                  <c:v>69</c:v>
                </c:pt>
                <c:pt idx="4">
                  <c:v>70</c:v>
                </c:pt>
                <c:pt idx="5">
                  <c:v>70</c:v>
                </c:pt>
                <c:pt idx="6">
                  <c:v>70</c:v>
                </c:pt>
                <c:pt idx="7">
                  <c:v>70</c:v>
                </c:pt>
                <c:pt idx="8">
                  <c:v>71</c:v>
                </c:pt>
                <c:pt idx="9">
                  <c:v>71</c:v>
                </c:pt>
                <c:pt idx="10">
                  <c:v>71</c:v>
                </c:pt>
                <c:pt idx="11">
                  <c:v>72</c:v>
                </c:pt>
                <c:pt idx="12">
                  <c:v>72</c:v>
                </c:pt>
                <c:pt idx="13">
                  <c:v>72</c:v>
                </c:pt>
                <c:pt idx="14">
                  <c:v>73</c:v>
                </c:pt>
                <c:pt idx="15">
                  <c:v>73</c:v>
                </c:pt>
                <c:pt idx="16">
                  <c:v>73</c:v>
                </c:pt>
                <c:pt idx="17">
                  <c:v>74</c:v>
                </c:pt>
                <c:pt idx="18">
                  <c:v>74</c:v>
                </c:pt>
                <c:pt idx="19">
                  <c:v>74</c:v>
                </c:pt>
                <c:pt idx="20">
                  <c:v>75</c:v>
                </c:pt>
                <c:pt idx="21">
                  <c:v>75</c:v>
                </c:pt>
                <c:pt idx="22">
                  <c:v>75</c:v>
                </c:pt>
                <c:pt idx="23">
                  <c:v>76</c:v>
                </c:pt>
                <c:pt idx="24">
                  <c:v>76</c:v>
                </c:pt>
                <c:pt idx="25">
                  <c:v>76</c:v>
                </c:pt>
                <c:pt idx="26">
                  <c:v>77</c:v>
                </c:pt>
                <c:pt idx="27">
                  <c:v>77</c:v>
                </c:pt>
                <c:pt idx="28">
                  <c:v>77</c:v>
                </c:pt>
                <c:pt idx="29">
                  <c:v>77</c:v>
                </c:pt>
                <c:pt idx="30">
                  <c:v>77</c:v>
                </c:pt>
                <c:pt idx="31">
                  <c:v>78</c:v>
                </c:pt>
                <c:pt idx="32">
                  <c:v>78</c:v>
                </c:pt>
                <c:pt idx="33">
                  <c:v>78</c:v>
                </c:pt>
                <c:pt idx="34">
                  <c:v>78</c:v>
                </c:pt>
                <c:pt idx="35">
                  <c:v>78</c:v>
                </c:pt>
                <c:pt idx="36">
                  <c:v>78</c:v>
                </c:pt>
                <c:pt idx="37">
                  <c:v>78</c:v>
                </c:pt>
                <c:pt idx="38">
                  <c:v>78</c:v>
                </c:pt>
                <c:pt idx="39">
                  <c:v>78</c:v>
                </c:pt>
                <c:pt idx="40">
                  <c:v>78</c:v>
                </c:pt>
                <c:pt idx="41">
                  <c:v>78</c:v>
                </c:pt>
                <c:pt idx="42">
                  <c:v>78</c:v>
                </c:pt>
                <c:pt idx="43">
                  <c:v>79</c:v>
                </c:pt>
                <c:pt idx="44">
                  <c:v>79</c:v>
                </c:pt>
                <c:pt idx="45">
                  <c:v>79</c:v>
                </c:pt>
                <c:pt idx="46">
                  <c:v>79</c:v>
                </c:pt>
                <c:pt idx="47">
                  <c:v>79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'Spá nýtt'!$D$181</c:f>
              <c:strCache>
                <c:ptCount val="1"/>
                <c:pt idx="0">
                  <c:v>15% elstu</c:v>
                </c:pt>
              </c:strCache>
            </c:strRef>
          </c:tx>
          <c:spPr>
            <a:ln w="34925">
              <a:solidFill>
                <a:srgbClr val="659AD2"/>
              </a:solidFill>
            </a:ln>
          </c:spPr>
          <c:marker>
            <c:symbol val="none"/>
          </c:marker>
          <c:cat>
            <c:numRef>
              <c:f>'Spá nýtt'!$E$17:$AZ$17</c:f>
              <c:numCache>
                <c:formatCode>General</c:formatCode>
                <c:ptCount val="4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  <c:pt idx="12">
                  <c:v>2025</c:v>
                </c:pt>
                <c:pt idx="13">
                  <c:v>2026</c:v>
                </c:pt>
                <c:pt idx="14">
                  <c:v>2027</c:v>
                </c:pt>
                <c:pt idx="15">
                  <c:v>2028</c:v>
                </c:pt>
                <c:pt idx="16">
                  <c:v>2029</c:v>
                </c:pt>
                <c:pt idx="17">
                  <c:v>2030</c:v>
                </c:pt>
                <c:pt idx="18">
                  <c:v>2031</c:v>
                </c:pt>
                <c:pt idx="19">
                  <c:v>2032</c:v>
                </c:pt>
                <c:pt idx="20">
                  <c:v>2033</c:v>
                </c:pt>
                <c:pt idx="21">
                  <c:v>2034</c:v>
                </c:pt>
                <c:pt idx="22">
                  <c:v>2035</c:v>
                </c:pt>
                <c:pt idx="23">
                  <c:v>2036</c:v>
                </c:pt>
                <c:pt idx="24">
                  <c:v>2037</c:v>
                </c:pt>
                <c:pt idx="25">
                  <c:v>2038</c:v>
                </c:pt>
                <c:pt idx="26">
                  <c:v>2039</c:v>
                </c:pt>
                <c:pt idx="27">
                  <c:v>2040</c:v>
                </c:pt>
                <c:pt idx="28">
                  <c:v>2041</c:v>
                </c:pt>
                <c:pt idx="29">
                  <c:v>2042</c:v>
                </c:pt>
                <c:pt idx="30">
                  <c:v>2043</c:v>
                </c:pt>
                <c:pt idx="31">
                  <c:v>2044</c:v>
                </c:pt>
                <c:pt idx="32">
                  <c:v>2045</c:v>
                </c:pt>
                <c:pt idx="33">
                  <c:v>2046</c:v>
                </c:pt>
                <c:pt idx="34">
                  <c:v>2047</c:v>
                </c:pt>
                <c:pt idx="35">
                  <c:v>2048</c:v>
                </c:pt>
                <c:pt idx="36">
                  <c:v>2049</c:v>
                </c:pt>
                <c:pt idx="37">
                  <c:v>2050</c:v>
                </c:pt>
                <c:pt idx="38">
                  <c:v>2051</c:v>
                </c:pt>
                <c:pt idx="39">
                  <c:v>2052</c:v>
                </c:pt>
                <c:pt idx="40">
                  <c:v>2053</c:v>
                </c:pt>
                <c:pt idx="41">
                  <c:v>2054</c:v>
                </c:pt>
                <c:pt idx="42">
                  <c:v>2055</c:v>
                </c:pt>
                <c:pt idx="43">
                  <c:v>2056</c:v>
                </c:pt>
                <c:pt idx="44">
                  <c:v>2057</c:v>
                </c:pt>
                <c:pt idx="45">
                  <c:v>2058</c:v>
                </c:pt>
                <c:pt idx="46">
                  <c:v>2059</c:v>
                </c:pt>
                <c:pt idx="47">
                  <c:v>2060</c:v>
                </c:pt>
              </c:numCache>
            </c:numRef>
          </c:cat>
          <c:val>
            <c:numRef>
              <c:f>'Spá nýtt'!$E$181:$AZ$181</c:f>
              <c:numCache>
                <c:formatCode>General</c:formatCode>
                <c:ptCount val="48"/>
                <c:pt idx="0">
                  <c:v>63</c:v>
                </c:pt>
                <c:pt idx="1">
                  <c:v>63</c:v>
                </c:pt>
                <c:pt idx="2">
                  <c:v>64</c:v>
                </c:pt>
                <c:pt idx="3">
                  <c:v>64</c:v>
                </c:pt>
                <c:pt idx="4">
                  <c:v>64</c:v>
                </c:pt>
                <c:pt idx="5">
                  <c:v>65</c:v>
                </c:pt>
                <c:pt idx="6">
                  <c:v>65</c:v>
                </c:pt>
                <c:pt idx="7">
                  <c:v>65</c:v>
                </c:pt>
                <c:pt idx="8">
                  <c:v>66</c:v>
                </c:pt>
                <c:pt idx="9">
                  <c:v>66</c:v>
                </c:pt>
                <c:pt idx="10">
                  <c:v>66</c:v>
                </c:pt>
                <c:pt idx="11">
                  <c:v>67</c:v>
                </c:pt>
                <c:pt idx="12">
                  <c:v>67</c:v>
                </c:pt>
                <c:pt idx="13">
                  <c:v>67</c:v>
                </c:pt>
                <c:pt idx="14">
                  <c:v>68</c:v>
                </c:pt>
                <c:pt idx="15">
                  <c:v>68</c:v>
                </c:pt>
                <c:pt idx="16">
                  <c:v>69</c:v>
                </c:pt>
                <c:pt idx="17">
                  <c:v>69</c:v>
                </c:pt>
                <c:pt idx="18">
                  <c:v>69</c:v>
                </c:pt>
                <c:pt idx="19">
                  <c:v>70</c:v>
                </c:pt>
                <c:pt idx="20">
                  <c:v>70</c:v>
                </c:pt>
                <c:pt idx="21">
                  <c:v>70</c:v>
                </c:pt>
                <c:pt idx="22">
                  <c:v>70</c:v>
                </c:pt>
                <c:pt idx="23">
                  <c:v>71</c:v>
                </c:pt>
                <c:pt idx="24">
                  <c:v>71</c:v>
                </c:pt>
                <c:pt idx="25">
                  <c:v>71</c:v>
                </c:pt>
                <c:pt idx="26">
                  <c:v>71</c:v>
                </c:pt>
                <c:pt idx="27">
                  <c:v>71</c:v>
                </c:pt>
                <c:pt idx="28">
                  <c:v>72</c:v>
                </c:pt>
                <c:pt idx="29">
                  <c:v>72</c:v>
                </c:pt>
                <c:pt idx="30">
                  <c:v>72</c:v>
                </c:pt>
                <c:pt idx="31">
                  <c:v>72</c:v>
                </c:pt>
                <c:pt idx="32">
                  <c:v>72</c:v>
                </c:pt>
                <c:pt idx="33">
                  <c:v>72</c:v>
                </c:pt>
                <c:pt idx="34">
                  <c:v>72</c:v>
                </c:pt>
                <c:pt idx="35">
                  <c:v>73</c:v>
                </c:pt>
                <c:pt idx="36">
                  <c:v>73</c:v>
                </c:pt>
                <c:pt idx="37">
                  <c:v>73</c:v>
                </c:pt>
                <c:pt idx="38">
                  <c:v>73</c:v>
                </c:pt>
                <c:pt idx="39">
                  <c:v>73</c:v>
                </c:pt>
                <c:pt idx="40">
                  <c:v>73</c:v>
                </c:pt>
                <c:pt idx="41">
                  <c:v>73</c:v>
                </c:pt>
                <c:pt idx="42">
                  <c:v>73</c:v>
                </c:pt>
                <c:pt idx="43">
                  <c:v>74</c:v>
                </c:pt>
                <c:pt idx="44">
                  <c:v>74</c:v>
                </c:pt>
                <c:pt idx="45">
                  <c:v>74</c:v>
                </c:pt>
                <c:pt idx="46">
                  <c:v>74</c:v>
                </c:pt>
                <c:pt idx="47">
                  <c:v>74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'Spá nýtt'!$D$182</c:f>
              <c:strCache>
                <c:ptCount val="1"/>
                <c:pt idx="0">
                  <c:v>20% elstu</c:v>
                </c:pt>
              </c:strCache>
            </c:strRef>
          </c:tx>
          <c:spPr>
            <a:ln w="34925">
              <a:solidFill>
                <a:srgbClr val="636466"/>
              </a:solidFill>
            </a:ln>
          </c:spPr>
          <c:marker>
            <c:symbol val="none"/>
          </c:marker>
          <c:cat>
            <c:numRef>
              <c:f>'Spá nýtt'!$E$17:$AZ$17</c:f>
              <c:numCache>
                <c:formatCode>General</c:formatCode>
                <c:ptCount val="4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  <c:pt idx="12">
                  <c:v>2025</c:v>
                </c:pt>
                <c:pt idx="13">
                  <c:v>2026</c:v>
                </c:pt>
                <c:pt idx="14">
                  <c:v>2027</c:v>
                </c:pt>
                <c:pt idx="15">
                  <c:v>2028</c:v>
                </c:pt>
                <c:pt idx="16">
                  <c:v>2029</c:v>
                </c:pt>
                <c:pt idx="17">
                  <c:v>2030</c:v>
                </c:pt>
                <c:pt idx="18">
                  <c:v>2031</c:v>
                </c:pt>
                <c:pt idx="19">
                  <c:v>2032</c:v>
                </c:pt>
                <c:pt idx="20">
                  <c:v>2033</c:v>
                </c:pt>
                <c:pt idx="21">
                  <c:v>2034</c:v>
                </c:pt>
                <c:pt idx="22">
                  <c:v>2035</c:v>
                </c:pt>
                <c:pt idx="23">
                  <c:v>2036</c:v>
                </c:pt>
                <c:pt idx="24">
                  <c:v>2037</c:v>
                </c:pt>
                <c:pt idx="25">
                  <c:v>2038</c:v>
                </c:pt>
                <c:pt idx="26">
                  <c:v>2039</c:v>
                </c:pt>
                <c:pt idx="27">
                  <c:v>2040</c:v>
                </c:pt>
                <c:pt idx="28">
                  <c:v>2041</c:v>
                </c:pt>
                <c:pt idx="29">
                  <c:v>2042</c:v>
                </c:pt>
                <c:pt idx="30">
                  <c:v>2043</c:v>
                </c:pt>
                <c:pt idx="31">
                  <c:v>2044</c:v>
                </c:pt>
                <c:pt idx="32">
                  <c:v>2045</c:v>
                </c:pt>
                <c:pt idx="33">
                  <c:v>2046</c:v>
                </c:pt>
                <c:pt idx="34">
                  <c:v>2047</c:v>
                </c:pt>
                <c:pt idx="35">
                  <c:v>2048</c:v>
                </c:pt>
                <c:pt idx="36">
                  <c:v>2049</c:v>
                </c:pt>
                <c:pt idx="37">
                  <c:v>2050</c:v>
                </c:pt>
                <c:pt idx="38">
                  <c:v>2051</c:v>
                </c:pt>
                <c:pt idx="39">
                  <c:v>2052</c:v>
                </c:pt>
                <c:pt idx="40">
                  <c:v>2053</c:v>
                </c:pt>
                <c:pt idx="41">
                  <c:v>2054</c:v>
                </c:pt>
                <c:pt idx="42">
                  <c:v>2055</c:v>
                </c:pt>
                <c:pt idx="43">
                  <c:v>2056</c:v>
                </c:pt>
                <c:pt idx="44">
                  <c:v>2057</c:v>
                </c:pt>
                <c:pt idx="45">
                  <c:v>2058</c:v>
                </c:pt>
                <c:pt idx="46">
                  <c:v>2059</c:v>
                </c:pt>
                <c:pt idx="47">
                  <c:v>2060</c:v>
                </c:pt>
              </c:numCache>
            </c:numRef>
          </c:cat>
          <c:val>
            <c:numRef>
              <c:f>'Spá nýtt'!$E$182:$AZ$182</c:f>
              <c:numCache>
                <c:formatCode>General</c:formatCode>
                <c:ptCount val="48"/>
                <c:pt idx="0">
                  <c:v>58</c:v>
                </c:pt>
                <c:pt idx="1">
                  <c:v>59</c:v>
                </c:pt>
                <c:pt idx="2">
                  <c:v>59</c:v>
                </c:pt>
                <c:pt idx="3">
                  <c:v>59</c:v>
                </c:pt>
                <c:pt idx="4">
                  <c:v>60</c:v>
                </c:pt>
                <c:pt idx="5">
                  <c:v>60</c:v>
                </c:pt>
                <c:pt idx="6">
                  <c:v>60</c:v>
                </c:pt>
                <c:pt idx="7">
                  <c:v>61</c:v>
                </c:pt>
                <c:pt idx="8">
                  <c:v>61</c:v>
                </c:pt>
                <c:pt idx="9">
                  <c:v>62</c:v>
                </c:pt>
                <c:pt idx="10">
                  <c:v>62</c:v>
                </c:pt>
                <c:pt idx="11">
                  <c:v>62</c:v>
                </c:pt>
                <c:pt idx="12">
                  <c:v>63</c:v>
                </c:pt>
                <c:pt idx="13">
                  <c:v>63</c:v>
                </c:pt>
                <c:pt idx="14">
                  <c:v>63</c:v>
                </c:pt>
                <c:pt idx="15">
                  <c:v>64</c:v>
                </c:pt>
                <c:pt idx="16">
                  <c:v>64</c:v>
                </c:pt>
                <c:pt idx="17">
                  <c:v>64</c:v>
                </c:pt>
                <c:pt idx="18">
                  <c:v>65</c:v>
                </c:pt>
                <c:pt idx="19">
                  <c:v>65</c:v>
                </c:pt>
                <c:pt idx="20">
                  <c:v>65</c:v>
                </c:pt>
                <c:pt idx="21">
                  <c:v>65</c:v>
                </c:pt>
                <c:pt idx="22">
                  <c:v>66</c:v>
                </c:pt>
                <c:pt idx="23">
                  <c:v>66</c:v>
                </c:pt>
                <c:pt idx="24">
                  <c:v>66</c:v>
                </c:pt>
                <c:pt idx="25">
                  <c:v>66</c:v>
                </c:pt>
                <c:pt idx="26">
                  <c:v>66</c:v>
                </c:pt>
                <c:pt idx="27">
                  <c:v>66</c:v>
                </c:pt>
                <c:pt idx="28">
                  <c:v>67</c:v>
                </c:pt>
                <c:pt idx="29">
                  <c:v>67</c:v>
                </c:pt>
                <c:pt idx="30">
                  <c:v>67</c:v>
                </c:pt>
                <c:pt idx="31">
                  <c:v>67</c:v>
                </c:pt>
                <c:pt idx="32">
                  <c:v>67</c:v>
                </c:pt>
                <c:pt idx="33">
                  <c:v>67</c:v>
                </c:pt>
                <c:pt idx="34">
                  <c:v>67</c:v>
                </c:pt>
                <c:pt idx="35">
                  <c:v>68</c:v>
                </c:pt>
                <c:pt idx="36">
                  <c:v>68</c:v>
                </c:pt>
                <c:pt idx="37">
                  <c:v>68</c:v>
                </c:pt>
                <c:pt idx="38">
                  <c:v>68</c:v>
                </c:pt>
                <c:pt idx="39">
                  <c:v>68</c:v>
                </c:pt>
                <c:pt idx="40">
                  <c:v>68</c:v>
                </c:pt>
                <c:pt idx="41">
                  <c:v>69</c:v>
                </c:pt>
                <c:pt idx="42">
                  <c:v>69</c:v>
                </c:pt>
                <c:pt idx="43">
                  <c:v>69</c:v>
                </c:pt>
                <c:pt idx="44">
                  <c:v>69</c:v>
                </c:pt>
                <c:pt idx="45">
                  <c:v>69</c:v>
                </c:pt>
                <c:pt idx="46">
                  <c:v>69</c:v>
                </c:pt>
                <c:pt idx="47">
                  <c:v>69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5946624"/>
        <c:axId val="95948160"/>
      </c:lineChart>
      <c:catAx>
        <c:axId val="95946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50800">
            <a:solidFill>
              <a:srgbClr val="FA7800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95948160"/>
        <c:crosses val="autoZero"/>
        <c:auto val="1"/>
        <c:lblAlgn val="ctr"/>
        <c:lblOffset val="100"/>
        <c:tickLblSkip val="3"/>
        <c:noMultiLvlLbl val="0"/>
      </c:catAx>
      <c:valAx>
        <c:axId val="95948160"/>
        <c:scaling>
          <c:orientation val="minMax"/>
          <c:min val="5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959466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8499795217905459"/>
          <c:y val="1.1863837142308297E-3"/>
          <c:w val="0.41500204782094546"/>
          <c:h val="8.3622287305550214E-2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5280609154624903E-2"/>
          <c:y val="0.10442865373535624"/>
          <c:w val="0.94675146375933783"/>
          <c:h val="0.81150278471288639"/>
        </c:manualLayout>
      </c:layout>
      <c:lineChart>
        <c:grouping val="standard"/>
        <c:varyColors val="0"/>
        <c:ser>
          <c:idx val="4"/>
          <c:order val="0"/>
          <c:tx>
            <c:strRef>
              <c:f>'Spá nýtt'!$D$41</c:f>
              <c:strCache>
                <c:ptCount val="1"/>
                <c:pt idx="0">
                  <c:v>Premiums</c:v>
                </c:pt>
              </c:strCache>
            </c:strRef>
          </c:tx>
          <c:spPr>
            <a:ln w="38100">
              <a:solidFill>
                <a:srgbClr val="005FAC"/>
              </a:solidFill>
            </a:ln>
          </c:spPr>
          <c:marker>
            <c:symbol val="none"/>
          </c:marker>
          <c:cat>
            <c:numRef>
              <c:f>'Spá nýtt'!$E$17:$AZ$17</c:f>
              <c:numCache>
                <c:formatCode>General</c:formatCode>
                <c:ptCount val="4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  <c:pt idx="12">
                  <c:v>2025</c:v>
                </c:pt>
                <c:pt idx="13">
                  <c:v>2026</c:v>
                </c:pt>
                <c:pt idx="14">
                  <c:v>2027</c:v>
                </c:pt>
                <c:pt idx="15">
                  <c:v>2028</c:v>
                </c:pt>
                <c:pt idx="16">
                  <c:v>2029</c:v>
                </c:pt>
                <c:pt idx="17">
                  <c:v>2030</c:v>
                </c:pt>
                <c:pt idx="18">
                  <c:v>2031</c:v>
                </c:pt>
                <c:pt idx="19">
                  <c:v>2032</c:v>
                </c:pt>
                <c:pt idx="20">
                  <c:v>2033</c:v>
                </c:pt>
                <c:pt idx="21">
                  <c:v>2034</c:v>
                </c:pt>
                <c:pt idx="22">
                  <c:v>2035</c:v>
                </c:pt>
                <c:pt idx="23">
                  <c:v>2036</c:v>
                </c:pt>
                <c:pt idx="24">
                  <c:v>2037</c:v>
                </c:pt>
                <c:pt idx="25">
                  <c:v>2038</c:v>
                </c:pt>
                <c:pt idx="26">
                  <c:v>2039</c:v>
                </c:pt>
                <c:pt idx="27">
                  <c:v>2040</c:v>
                </c:pt>
                <c:pt idx="28">
                  <c:v>2041</c:v>
                </c:pt>
                <c:pt idx="29">
                  <c:v>2042</c:v>
                </c:pt>
                <c:pt idx="30">
                  <c:v>2043</c:v>
                </c:pt>
                <c:pt idx="31">
                  <c:v>2044</c:v>
                </c:pt>
                <c:pt idx="32">
                  <c:v>2045</c:v>
                </c:pt>
                <c:pt idx="33">
                  <c:v>2046</c:v>
                </c:pt>
                <c:pt idx="34">
                  <c:v>2047</c:v>
                </c:pt>
                <c:pt idx="35">
                  <c:v>2048</c:v>
                </c:pt>
                <c:pt idx="36">
                  <c:v>2049</c:v>
                </c:pt>
                <c:pt idx="37">
                  <c:v>2050</c:v>
                </c:pt>
                <c:pt idx="38">
                  <c:v>2051</c:v>
                </c:pt>
                <c:pt idx="39">
                  <c:v>2052</c:v>
                </c:pt>
                <c:pt idx="40">
                  <c:v>2053</c:v>
                </c:pt>
                <c:pt idx="41">
                  <c:v>2054</c:v>
                </c:pt>
                <c:pt idx="42">
                  <c:v>2055</c:v>
                </c:pt>
                <c:pt idx="43">
                  <c:v>2056</c:v>
                </c:pt>
                <c:pt idx="44">
                  <c:v>2057</c:v>
                </c:pt>
                <c:pt idx="45">
                  <c:v>2058</c:v>
                </c:pt>
                <c:pt idx="46">
                  <c:v>2059</c:v>
                </c:pt>
                <c:pt idx="47">
                  <c:v>2060</c:v>
                </c:pt>
              </c:numCache>
            </c:numRef>
          </c:cat>
          <c:val>
            <c:numRef>
              <c:f>'Spá nýtt'!$E$41:$AZ$41</c:f>
              <c:numCache>
                <c:formatCode>General</c:formatCode>
                <c:ptCount val="48"/>
                <c:pt idx="0">
                  <c:v>120.82326319173268</c:v>
                </c:pt>
                <c:pt idx="1">
                  <c:v>121.74217489936385</c:v>
                </c:pt>
                <c:pt idx="2">
                  <c:v>122.82651945402883</c:v>
                </c:pt>
                <c:pt idx="3">
                  <c:v>123.81500456395109</c:v>
                </c:pt>
                <c:pt idx="4">
                  <c:v>125.09004250557322</c:v>
                </c:pt>
                <c:pt idx="5">
                  <c:v>126.13997237442631</c:v>
                </c:pt>
                <c:pt idx="6">
                  <c:v>126.98000687488646</c:v>
                </c:pt>
                <c:pt idx="7">
                  <c:v>127.78960793098163</c:v>
                </c:pt>
                <c:pt idx="8">
                  <c:v>128.69630421508467</c:v>
                </c:pt>
                <c:pt idx="9">
                  <c:v>129.48452371327483</c:v>
                </c:pt>
                <c:pt idx="10">
                  <c:v>130.32637436784773</c:v>
                </c:pt>
                <c:pt idx="11">
                  <c:v>131.13371137073986</c:v>
                </c:pt>
                <c:pt idx="12">
                  <c:v>132.09459122742652</c:v>
                </c:pt>
                <c:pt idx="13">
                  <c:v>132.91364075312325</c:v>
                </c:pt>
                <c:pt idx="14">
                  <c:v>133.68949057531418</c:v>
                </c:pt>
                <c:pt idx="15">
                  <c:v>134.36097245716417</c:v>
                </c:pt>
                <c:pt idx="16">
                  <c:v>135.02070695227994</c:v>
                </c:pt>
                <c:pt idx="17">
                  <c:v>135.73238507999704</c:v>
                </c:pt>
                <c:pt idx="18">
                  <c:v>136.40463288167342</c:v>
                </c:pt>
                <c:pt idx="19">
                  <c:v>137.06008383192111</c:v>
                </c:pt>
                <c:pt idx="20">
                  <c:v>137.80119295337579</c:v>
                </c:pt>
                <c:pt idx="21">
                  <c:v>138.56425881629653</c:v>
                </c:pt>
                <c:pt idx="22">
                  <c:v>139.10305137650769</c:v>
                </c:pt>
                <c:pt idx="23">
                  <c:v>139.39604328039496</c:v>
                </c:pt>
                <c:pt idx="24">
                  <c:v>139.96596199775237</c:v>
                </c:pt>
                <c:pt idx="25">
                  <c:v>140.48624010202241</c:v>
                </c:pt>
                <c:pt idx="26">
                  <c:v>140.97953626458283</c:v>
                </c:pt>
                <c:pt idx="27">
                  <c:v>141.47783190497501</c:v>
                </c:pt>
                <c:pt idx="28">
                  <c:v>142.00538539746384</c:v>
                </c:pt>
                <c:pt idx="29">
                  <c:v>142.53365143009242</c:v>
                </c:pt>
                <c:pt idx="30">
                  <c:v>143.12622023076142</c:v>
                </c:pt>
                <c:pt idx="31">
                  <c:v>143.66638242489418</c:v>
                </c:pt>
                <c:pt idx="32">
                  <c:v>144.2107039252146</c:v>
                </c:pt>
                <c:pt idx="33">
                  <c:v>144.74985845570478</c:v>
                </c:pt>
                <c:pt idx="34">
                  <c:v>145.24094136999156</c:v>
                </c:pt>
                <c:pt idx="35">
                  <c:v>145.57088261593205</c:v>
                </c:pt>
                <c:pt idx="36">
                  <c:v>145.90535984335017</c:v>
                </c:pt>
                <c:pt idx="37">
                  <c:v>146.38830827384118</c:v>
                </c:pt>
                <c:pt idx="38">
                  <c:v>146.84633517295066</c:v>
                </c:pt>
                <c:pt idx="39">
                  <c:v>147.2685173908954</c:v>
                </c:pt>
                <c:pt idx="40">
                  <c:v>147.79446179457622</c:v>
                </c:pt>
                <c:pt idx="41">
                  <c:v>148.24910472535643</c:v>
                </c:pt>
                <c:pt idx="42">
                  <c:v>148.57655937629787</c:v>
                </c:pt>
                <c:pt idx="43">
                  <c:v>148.80266105554364</c:v>
                </c:pt>
                <c:pt idx="44">
                  <c:v>149.137556237643</c:v>
                </c:pt>
                <c:pt idx="45">
                  <c:v>149.46963130888179</c:v>
                </c:pt>
                <c:pt idx="46">
                  <c:v>149.81896211342419</c:v>
                </c:pt>
                <c:pt idx="47">
                  <c:v>150.18730930971094</c:v>
                </c:pt>
              </c:numCache>
            </c:numRef>
          </c:val>
          <c:smooth val="0"/>
        </c:ser>
        <c:ser>
          <c:idx val="5"/>
          <c:order val="1"/>
          <c:tx>
            <c:strRef>
              <c:f>'Spá nýtt'!$D$42</c:f>
              <c:strCache>
                <c:ptCount val="1"/>
                <c:pt idx="0">
                  <c:v>Pensions</c:v>
                </c:pt>
              </c:strCache>
            </c:strRef>
          </c:tx>
          <c:spPr>
            <a:ln w="38100">
              <a:solidFill>
                <a:srgbClr val="659AD2"/>
              </a:solidFill>
            </a:ln>
          </c:spPr>
          <c:marker>
            <c:symbol val="none"/>
          </c:marker>
          <c:cat>
            <c:numRef>
              <c:f>'Spá nýtt'!$E$17:$AZ$17</c:f>
              <c:numCache>
                <c:formatCode>General</c:formatCode>
                <c:ptCount val="4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  <c:pt idx="12">
                  <c:v>2025</c:v>
                </c:pt>
                <c:pt idx="13">
                  <c:v>2026</c:v>
                </c:pt>
                <c:pt idx="14">
                  <c:v>2027</c:v>
                </c:pt>
                <c:pt idx="15">
                  <c:v>2028</c:v>
                </c:pt>
                <c:pt idx="16">
                  <c:v>2029</c:v>
                </c:pt>
                <c:pt idx="17">
                  <c:v>2030</c:v>
                </c:pt>
                <c:pt idx="18">
                  <c:v>2031</c:v>
                </c:pt>
                <c:pt idx="19">
                  <c:v>2032</c:v>
                </c:pt>
                <c:pt idx="20">
                  <c:v>2033</c:v>
                </c:pt>
                <c:pt idx="21">
                  <c:v>2034</c:v>
                </c:pt>
                <c:pt idx="22">
                  <c:v>2035</c:v>
                </c:pt>
                <c:pt idx="23">
                  <c:v>2036</c:v>
                </c:pt>
                <c:pt idx="24">
                  <c:v>2037</c:v>
                </c:pt>
                <c:pt idx="25">
                  <c:v>2038</c:v>
                </c:pt>
                <c:pt idx="26">
                  <c:v>2039</c:v>
                </c:pt>
                <c:pt idx="27">
                  <c:v>2040</c:v>
                </c:pt>
                <c:pt idx="28">
                  <c:v>2041</c:v>
                </c:pt>
                <c:pt idx="29">
                  <c:v>2042</c:v>
                </c:pt>
                <c:pt idx="30">
                  <c:v>2043</c:v>
                </c:pt>
                <c:pt idx="31">
                  <c:v>2044</c:v>
                </c:pt>
                <c:pt idx="32">
                  <c:v>2045</c:v>
                </c:pt>
                <c:pt idx="33">
                  <c:v>2046</c:v>
                </c:pt>
                <c:pt idx="34">
                  <c:v>2047</c:v>
                </c:pt>
                <c:pt idx="35">
                  <c:v>2048</c:v>
                </c:pt>
                <c:pt idx="36">
                  <c:v>2049</c:v>
                </c:pt>
                <c:pt idx="37">
                  <c:v>2050</c:v>
                </c:pt>
                <c:pt idx="38">
                  <c:v>2051</c:v>
                </c:pt>
                <c:pt idx="39">
                  <c:v>2052</c:v>
                </c:pt>
                <c:pt idx="40">
                  <c:v>2053</c:v>
                </c:pt>
                <c:pt idx="41">
                  <c:v>2054</c:v>
                </c:pt>
                <c:pt idx="42">
                  <c:v>2055</c:v>
                </c:pt>
                <c:pt idx="43">
                  <c:v>2056</c:v>
                </c:pt>
                <c:pt idx="44">
                  <c:v>2057</c:v>
                </c:pt>
                <c:pt idx="45">
                  <c:v>2058</c:v>
                </c:pt>
                <c:pt idx="46">
                  <c:v>2059</c:v>
                </c:pt>
                <c:pt idx="47">
                  <c:v>2060</c:v>
                </c:pt>
              </c:numCache>
            </c:numRef>
          </c:cat>
          <c:val>
            <c:numRef>
              <c:f>'Spá nýtt'!$E$42:$AZ$42</c:f>
              <c:numCache>
                <c:formatCode>General</c:formatCode>
                <c:ptCount val="48"/>
                <c:pt idx="0">
                  <c:v>83.380656000000002</c:v>
                </c:pt>
                <c:pt idx="1">
                  <c:v>87.365839680000008</c:v>
                </c:pt>
                <c:pt idx="2">
                  <c:v>91.560668159999992</c:v>
                </c:pt>
                <c:pt idx="3">
                  <c:v>96.453063360000016</c:v>
                </c:pt>
                <c:pt idx="4">
                  <c:v>101.30868287999999</c:v>
                </c:pt>
                <c:pt idx="5">
                  <c:v>106.76952</c:v>
                </c:pt>
                <c:pt idx="6">
                  <c:v>112.74439680000002</c:v>
                </c:pt>
                <c:pt idx="7">
                  <c:v>118.96680672000001</c:v>
                </c:pt>
                <c:pt idx="8">
                  <c:v>125.72070720000004</c:v>
                </c:pt>
                <c:pt idx="9">
                  <c:v>132.44550336</c:v>
                </c:pt>
                <c:pt idx="10">
                  <c:v>139.50748800000002</c:v>
                </c:pt>
                <c:pt idx="11">
                  <c:v>144.83761920000001</c:v>
                </c:pt>
                <c:pt idx="12">
                  <c:v>150.11856000000003</c:v>
                </c:pt>
                <c:pt idx="13">
                  <c:v>155.78599680000002</c:v>
                </c:pt>
                <c:pt idx="14">
                  <c:v>161.7766848</c:v>
                </c:pt>
                <c:pt idx="15">
                  <c:v>167.83413120000003</c:v>
                </c:pt>
                <c:pt idx="16">
                  <c:v>173.75103360000003</c:v>
                </c:pt>
                <c:pt idx="17">
                  <c:v>180.18443520000002</c:v>
                </c:pt>
                <c:pt idx="18">
                  <c:v>186.35431680000002</c:v>
                </c:pt>
                <c:pt idx="19">
                  <c:v>191.55093120000001</c:v>
                </c:pt>
                <c:pt idx="20">
                  <c:v>197.29918080000002</c:v>
                </c:pt>
                <c:pt idx="21">
                  <c:v>202.93850880000002</c:v>
                </c:pt>
                <c:pt idx="22">
                  <c:v>208.52161920000003</c:v>
                </c:pt>
                <c:pt idx="23">
                  <c:v>213.67255680000002</c:v>
                </c:pt>
                <c:pt idx="24">
                  <c:v>218.73214080000002</c:v>
                </c:pt>
                <c:pt idx="25">
                  <c:v>222.60764160000002</c:v>
                </c:pt>
                <c:pt idx="26">
                  <c:v>225.9525888</c:v>
                </c:pt>
                <c:pt idx="27">
                  <c:v>229.14996480000002</c:v>
                </c:pt>
                <c:pt idx="28">
                  <c:v>231.62002560000002</c:v>
                </c:pt>
                <c:pt idx="29">
                  <c:v>234.68739840000006</c:v>
                </c:pt>
                <c:pt idx="30">
                  <c:v>238.85101440000005</c:v>
                </c:pt>
                <c:pt idx="31">
                  <c:v>242.68786560000004</c:v>
                </c:pt>
                <c:pt idx="32">
                  <c:v>245.31603840000005</c:v>
                </c:pt>
                <c:pt idx="33">
                  <c:v>248.28854400000003</c:v>
                </c:pt>
                <c:pt idx="34">
                  <c:v>251.26807680000002</c:v>
                </c:pt>
                <c:pt idx="35">
                  <c:v>253.41137280000001</c:v>
                </c:pt>
                <c:pt idx="36">
                  <c:v>256.01495040000009</c:v>
                </c:pt>
                <c:pt idx="37">
                  <c:v>259.77098880000005</c:v>
                </c:pt>
                <c:pt idx="38">
                  <c:v>264.08568960000002</c:v>
                </c:pt>
                <c:pt idx="39">
                  <c:v>267.69064320000001</c:v>
                </c:pt>
                <c:pt idx="40">
                  <c:v>271.35532800000004</c:v>
                </c:pt>
                <c:pt idx="41">
                  <c:v>274.47540480000009</c:v>
                </c:pt>
                <c:pt idx="42">
                  <c:v>277.07546880000007</c:v>
                </c:pt>
                <c:pt idx="43">
                  <c:v>279.12389760000002</c:v>
                </c:pt>
                <c:pt idx="44">
                  <c:v>280.88772480000006</c:v>
                </c:pt>
                <c:pt idx="45">
                  <c:v>283.08021120000006</c:v>
                </c:pt>
                <c:pt idx="46">
                  <c:v>286.58327040000006</c:v>
                </c:pt>
                <c:pt idx="47">
                  <c:v>289.58388480000008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8536960"/>
        <c:axId val="108538496"/>
      </c:lineChart>
      <c:dateAx>
        <c:axId val="108536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50800">
            <a:solidFill>
              <a:srgbClr val="FA7800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108538496"/>
        <c:crosses val="autoZero"/>
        <c:auto val="0"/>
        <c:lblOffset val="100"/>
        <c:baseTimeUnit val="days"/>
        <c:majorUnit val="3"/>
        <c:majorTimeUnit val="days"/>
      </c:dateAx>
      <c:valAx>
        <c:axId val="10853849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1085369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630469268264541"/>
          <c:y val="6.1023622047243957E-4"/>
          <c:w val="0.28100072106371321"/>
          <c:h val="7.2664442097176873E-2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0.06203</cdr:x>
      <cdr:y>0.05186</cdr:y>
    </cdr:to>
    <cdr:sp macro="" textlink="">
      <cdr:nvSpPr>
        <cdr:cNvPr id="2" name="Textarammi 1"/>
        <cdr:cNvSpPr txBox="1"/>
      </cdr:nvSpPr>
      <cdr:spPr>
        <a:xfrm xmlns:a="http://schemas.openxmlformats.org/drawingml/2006/main">
          <a:off x="0" y="0"/>
          <a:ext cx="53764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 b="1" dirty="0" smtClean="0"/>
            <a:t>Age</a:t>
          </a:r>
          <a:endParaRPr lang="en-US" sz="11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0.41847</cdr:x>
      <cdr:y>0.0061</cdr:y>
    </cdr:from>
    <cdr:to>
      <cdr:x>0.58038</cdr:x>
      <cdr:y>0.07525</cdr:y>
    </cdr:to>
    <cdr:sp macro="" textlink="">
      <cdr:nvSpPr>
        <cdr:cNvPr id="2" name="Textarammi 1"/>
        <cdr:cNvSpPr txBox="1"/>
      </cdr:nvSpPr>
      <cdr:spPr>
        <a:xfrm xmlns:a="http://schemas.openxmlformats.org/drawingml/2006/main">
          <a:off x="1761778" y="25430"/>
          <a:ext cx="68165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s-IS" sz="1200" dirty="0" smtClean="0"/>
            <a:t>Men</a:t>
          </a:r>
          <a:endParaRPr lang="is-IS" sz="12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0.43719</cdr:x>
      <cdr:y>0.01091</cdr:y>
    </cdr:from>
    <cdr:to>
      <cdr:x>0.66619</cdr:x>
      <cdr:y>0.08005</cdr:y>
    </cdr:to>
    <cdr:sp macro="" textlink="">
      <cdr:nvSpPr>
        <cdr:cNvPr id="2" name="Textarammi 1"/>
        <cdr:cNvSpPr txBox="1"/>
      </cdr:nvSpPr>
      <cdr:spPr>
        <a:xfrm xmlns:a="http://schemas.openxmlformats.org/drawingml/2006/main">
          <a:off x="1840582" y="45429"/>
          <a:ext cx="96410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s-IS" sz="1200" dirty="0" smtClean="0"/>
            <a:t>Women</a:t>
          </a:r>
          <a:endParaRPr lang="is-IS" sz="1200" dirty="0"/>
        </a:p>
      </cdr:txBody>
    </cdr:sp>
  </cdr:relSizeAnchor>
  <cdr:relSizeAnchor xmlns:cdr="http://schemas.openxmlformats.org/drawingml/2006/chartDrawing">
    <cdr:from>
      <cdr:x>0.0438</cdr:x>
      <cdr:y>0.0061</cdr:y>
    </cdr:from>
    <cdr:to>
      <cdr:x>0.2264</cdr:x>
      <cdr:y>0.07217</cdr:y>
    </cdr:to>
    <cdr:sp macro="" textlink="">
      <cdr:nvSpPr>
        <cdr:cNvPr id="3" name="Textarammi 14"/>
        <cdr:cNvSpPr txBox="1"/>
      </cdr:nvSpPr>
      <cdr:spPr>
        <a:xfrm xmlns:a="http://schemas.openxmlformats.org/drawingml/2006/main">
          <a:off x="188939" y="24153"/>
          <a:ext cx="787679" cy="2616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rgbClr val="000000"/>
          </a:solidFill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229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115" algn="l" defTabSz="914229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229" algn="l" defTabSz="914229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345" algn="l" defTabSz="914229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459" algn="l" defTabSz="914229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5574" algn="l" defTabSz="914229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2688" algn="l" defTabSz="914229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199804" algn="l" defTabSz="914229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6918" algn="l" defTabSz="914229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is-IS" sz="1100" dirty="0" smtClean="0"/>
            <a:t>2050</a:t>
          </a:r>
          <a:endParaRPr lang="is-IS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0.06203</cdr:x>
      <cdr:y>0.05186</cdr:y>
    </cdr:to>
    <cdr:sp macro="" textlink="">
      <cdr:nvSpPr>
        <cdr:cNvPr id="2" name="Textarammi 1"/>
        <cdr:cNvSpPr txBox="1"/>
      </cdr:nvSpPr>
      <cdr:spPr>
        <a:xfrm xmlns:a="http://schemas.openxmlformats.org/drawingml/2006/main">
          <a:off x="-742950" y="-1701800"/>
          <a:ext cx="53764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100" b="1" dirty="0" smtClean="0"/>
            <a:t>Age</a:t>
          </a:r>
          <a:endParaRPr lang="en-US" sz="1100" b="1" dirty="0"/>
        </a:p>
      </cdr:txBody>
    </cdr:sp>
  </cdr:relSizeAnchor>
  <cdr:relSizeAnchor xmlns:cdr="http://schemas.openxmlformats.org/drawingml/2006/chartDrawing">
    <cdr:from>
      <cdr:x>0.77648</cdr:x>
      <cdr:y>0.0098</cdr:y>
    </cdr:from>
    <cdr:to>
      <cdr:x>0.86786</cdr:x>
      <cdr:y>0.06891</cdr:y>
    </cdr:to>
    <cdr:sp macro="" textlink="">
      <cdr:nvSpPr>
        <cdr:cNvPr id="3" name="Textarammi 3"/>
        <cdr:cNvSpPr txBox="1"/>
      </cdr:nvSpPr>
      <cdr:spPr>
        <a:xfrm xmlns:a="http://schemas.openxmlformats.org/drawingml/2006/main">
          <a:off x="6730330" y="40818"/>
          <a:ext cx="792088" cy="24622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334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167" algn="l" defTabSz="914334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334" algn="l" defTabSz="914334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501" algn="l" defTabSz="914334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667" algn="l" defTabSz="914334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5834" algn="l" defTabSz="914334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001" algn="l" defTabSz="914334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168" algn="l" defTabSz="914334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334" algn="l" defTabSz="914334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000" dirty="0" smtClean="0"/>
            <a:t>Oldest 15%</a:t>
          </a:r>
          <a:endParaRPr lang="en-US" sz="1000" dirty="0"/>
        </a:p>
      </cdr:txBody>
    </cdr:sp>
  </cdr:relSizeAnchor>
  <cdr:relSizeAnchor xmlns:cdr="http://schemas.openxmlformats.org/drawingml/2006/chartDrawing">
    <cdr:from>
      <cdr:x>0.90109</cdr:x>
      <cdr:y>0.0098</cdr:y>
    </cdr:from>
    <cdr:to>
      <cdr:x>0.99248</cdr:x>
      <cdr:y>0.06891</cdr:y>
    </cdr:to>
    <cdr:sp macro="" textlink="">
      <cdr:nvSpPr>
        <cdr:cNvPr id="4" name="Textarammi 3"/>
        <cdr:cNvSpPr txBox="1"/>
      </cdr:nvSpPr>
      <cdr:spPr>
        <a:xfrm xmlns:a="http://schemas.openxmlformats.org/drawingml/2006/main">
          <a:off x="7810450" y="40819"/>
          <a:ext cx="792088" cy="24622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000" dirty="0" smtClean="0"/>
            <a:t>Oldest 20%</a:t>
          </a:r>
          <a:endParaRPr lang="en-US" sz="10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7B2F6-E3A6-0644-9DB8-8C22DD3B2B47}" type="datetimeFigureOut">
              <a:rPr lang="en-US" smtClean="0"/>
              <a:t>24-Feb-2014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10FD2F-D7A2-5B42-A174-309481D97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5238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79C36E-C405-4752-8D18-3356F800D23B}" type="datetimeFigureOut">
              <a:rPr lang="en-US" smtClean="0"/>
              <a:t>24-Feb-2014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62EC8-DE9B-44B2-B7CA-26E67BBED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7282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3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34" algn="l" defTabSz="9143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01" algn="l" defTabSz="9143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67" algn="l" defTabSz="9143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34" algn="l" defTabSz="9143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01" algn="l" defTabSz="9143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8" algn="l" defTabSz="9143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34" algn="l" defTabSz="9143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lá forsíð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61052" y="1295401"/>
            <a:ext cx="3797300" cy="81280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2400" b="0" cap="all">
                <a:solidFill>
                  <a:schemeClr val="bg1"/>
                </a:solidFill>
              </a:defRPr>
            </a:lvl1pPr>
          </a:lstStyle>
          <a:p>
            <a:r>
              <a:rPr lang="is-IS" noProof="0" smtClean="0"/>
              <a:t>CLICK TO EDIT MASTER TITLE STYLE</a:t>
            </a:r>
            <a:endParaRPr lang="is-IS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1052" y="2054401"/>
            <a:ext cx="3797300" cy="1447800"/>
          </a:xfrm>
        </p:spPr>
        <p:txBody>
          <a:bodyPr>
            <a:normAutofit/>
          </a:bodyPr>
          <a:lstStyle>
            <a:lvl1pPr marL="0" indent="0" algn="l">
              <a:lnSpc>
                <a:spcPct val="80000"/>
              </a:lnSpc>
              <a:buNone/>
              <a:defRPr sz="1800" cap="all">
                <a:solidFill>
                  <a:schemeClr val="bg1">
                    <a:lumMod val="85000"/>
                  </a:schemeClr>
                </a:solidFill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s-IS" noProof="0" smtClean="0"/>
              <a:t>Smelltu til að breyta stíl aðalundirtitla</a:t>
            </a:r>
            <a:endParaRPr lang="is-IS" noProof="0"/>
          </a:p>
        </p:txBody>
      </p:sp>
    </p:spTree>
    <p:extLst>
      <p:ext uri="{BB962C8B-B14F-4D97-AF65-F5344CB8AC3E}">
        <p14:creationId xmlns:p14="http://schemas.microsoft.com/office/powerpoint/2010/main" val="33395942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aglæra 1 box m/línu &amp; undirfyrirsög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73150" y="6163203"/>
            <a:ext cx="1403350" cy="365125"/>
          </a:xfrm>
        </p:spPr>
        <p:txBody>
          <a:bodyPr/>
          <a:lstStyle/>
          <a:p>
            <a:fld id="{F138B7FC-BD60-3248-87EB-3CBFDF92AF3E}" type="datetime1">
              <a:rPr lang="is-IS" noProof="0" smtClean="0">
                <a:solidFill>
                  <a:prstClr val="white">
                    <a:lumMod val="65000"/>
                  </a:prstClr>
                </a:solidFill>
              </a:rPr>
              <a:t>24.2.2014</a:t>
            </a:fld>
            <a:endParaRPr lang="is-IS" noProof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76502" y="6163203"/>
            <a:ext cx="3549650" cy="365125"/>
          </a:xfrm>
        </p:spPr>
        <p:txBody>
          <a:bodyPr/>
          <a:lstStyle/>
          <a:p>
            <a:endParaRPr lang="is-IS" noProof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60400" y="6163203"/>
            <a:ext cx="412750" cy="365125"/>
          </a:xfrm>
        </p:spPr>
        <p:txBody>
          <a:bodyPr/>
          <a:lstStyle>
            <a:lvl1pPr>
              <a:defRPr>
                <a:solidFill>
                  <a:srgbClr val="005FAC"/>
                </a:solidFill>
              </a:defRPr>
            </a:lvl1pPr>
          </a:lstStyle>
          <a:p>
            <a:fld id="{C145DA2E-AD48-434B-BBEA-E39C1F836481}" type="slidenum">
              <a:rPr lang="is-IS" noProof="0" smtClean="0"/>
              <a:pPr/>
              <a:t>‹#›</a:t>
            </a:fld>
            <a:endParaRPr lang="is-IS" noProof="0"/>
          </a:p>
        </p:txBody>
      </p:sp>
      <p:sp>
        <p:nvSpPr>
          <p:cNvPr id="15" name="Content Placeholder 10"/>
          <p:cNvSpPr>
            <a:spLocks noGrp="1"/>
          </p:cNvSpPr>
          <p:nvPr>
            <p:ph sz="quarter" idx="14"/>
          </p:nvPr>
        </p:nvSpPr>
        <p:spPr>
          <a:xfrm>
            <a:off x="742950" y="1701801"/>
            <a:ext cx="8667750" cy="4165600"/>
          </a:xfrm>
        </p:spPr>
        <p:txBody>
          <a:bodyPr lIns="0">
            <a:noAutofit/>
          </a:bodyPr>
          <a:lstStyle>
            <a:lvl1pPr marL="228584" indent="-228584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5FAC"/>
              </a:buClr>
              <a:buSzPct val="100000"/>
              <a:buFont typeface="Wingdings" charset="2"/>
              <a:buChar char="§"/>
              <a:defRPr/>
            </a:lvl1pPr>
            <a:lvl2pPr marL="518362" indent="-212385">
              <a:spcBef>
                <a:spcPts val="24"/>
              </a:spcBef>
              <a:buClr>
                <a:srgbClr val="005FAC"/>
              </a:buClr>
              <a:buSzPct val="100000"/>
              <a:buFont typeface="Lucida Grande"/>
              <a:buChar char="–"/>
              <a:defRPr/>
            </a:lvl2pPr>
            <a:lvl3pPr marL="860362" indent="-174612">
              <a:buClr>
                <a:srgbClr val="005FAC"/>
              </a:buClr>
              <a:buSzPct val="90000"/>
              <a:buFont typeface="Lucida Grande"/>
              <a:buChar char="–"/>
              <a:defRPr/>
            </a:lvl3pPr>
            <a:lvl4pPr marL="1142917" indent="-168263">
              <a:buClr>
                <a:srgbClr val="005FAC"/>
              </a:buClr>
              <a:buSzPct val="80000"/>
              <a:buFont typeface="Lucida Grande"/>
              <a:buChar char="–"/>
              <a:defRPr/>
            </a:lvl4pPr>
            <a:lvl5pPr marL="1434996" indent="-173025">
              <a:buClr>
                <a:srgbClr val="005FAC"/>
              </a:buClr>
              <a:buSzPct val="70000"/>
              <a:buFont typeface="Lucida Grande"/>
              <a:buChar char="–"/>
              <a:defRPr/>
            </a:lvl5pPr>
          </a:lstStyle>
          <a:p>
            <a:pPr lvl="0"/>
            <a:r>
              <a:rPr lang="is-IS" noProof="0" smtClean="0"/>
              <a:t>Smelltu til að breyta stílum aðaltexta</a:t>
            </a:r>
          </a:p>
          <a:p>
            <a:pPr lvl="1"/>
            <a:r>
              <a:rPr lang="is-IS" noProof="0" smtClean="0"/>
              <a:t>Annað stig</a:t>
            </a:r>
          </a:p>
          <a:p>
            <a:pPr lvl="2"/>
            <a:r>
              <a:rPr lang="is-IS" noProof="0" smtClean="0"/>
              <a:t>Þriðja stig</a:t>
            </a:r>
          </a:p>
          <a:p>
            <a:pPr lvl="3"/>
            <a:r>
              <a:rPr lang="is-IS" noProof="0" smtClean="0"/>
              <a:t>Fjórða stig</a:t>
            </a:r>
          </a:p>
          <a:p>
            <a:pPr lvl="4"/>
            <a:r>
              <a:rPr lang="is-IS" noProof="0" smtClean="0"/>
              <a:t>Fimmta stig</a:t>
            </a:r>
            <a:endParaRPr lang="is-IS" noProof="0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42950" y="235200"/>
            <a:ext cx="8667750" cy="981200"/>
          </a:xfrm>
        </p:spPr>
        <p:txBody>
          <a:bodyPr lIns="0" rIns="0" bIns="0" anchor="b" anchorCtr="0">
            <a:noAutofit/>
          </a:bodyPr>
          <a:lstStyle>
            <a:lvl1pPr marL="0" indent="0" algn="l">
              <a:lnSpc>
                <a:spcPct val="60000"/>
              </a:lnSpc>
              <a:spcBef>
                <a:spcPts val="0"/>
              </a:spcBef>
              <a:buNone/>
              <a:defRPr sz="2400" u="none" cap="all">
                <a:solidFill>
                  <a:srgbClr val="005FAC"/>
                </a:solidFill>
                <a:uFill>
                  <a:solidFill>
                    <a:schemeClr val="accent2"/>
                  </a:solidFill>
                </a:uFill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s-IS" noProof="0" dirty="0" smtClean="0"/>
              <a:t>Click to edit TITLE</a:t>
            </a:r>
            <a:endParaRPr lang="is-IS" noProof="0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746196" y="1295402"/>
            <a:ext cx="8663348" cy="30480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cap="all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is-IS" noProof="0" dirty="0" smtClean="0"/>
              <a:t>CLICK TO EDIT SUBTITLE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762000" y="1219200"/>
            <a:ext cx="9144000" cy="0"/>
          </a:xfrm>
          <a:prstGeom prst="line">
            <a:avLst/>
          </a:prstGeom>
          <a:ln w="31750">
            <a:solidFill>
              <a:srgbClr val="FA78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87893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aglæra 1 box m/línu &amp; undirfyrirsögn &amp; mynd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73150" y="6163203"/>
            <a:ext cx="1403350" cy="365125"/>
          </a:xfrm>
        </p:spPr>
        <p:txBody>
          <a:bodyPr/>
          <a:lstStyle/>
          <a:p>
            <a:fld id="{B3DE48A6-D9EC-4349-B6B2-4A7E0EA32F2F}" type="datetime1">
              <a:rPr lang="is-IS" noProof="0" smtClean="0">
                <a:solidFill>
                  <a:prstClr val="white">
                    <a:lumMod val="65000"/>
                  </a:prstClr>
                </a:solidFill>
              </a:rPr>
              <a:t>24.2.2014</a:t>
            </a:fld>
            <a:endParaRPr lang="is-IS" noProof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76502" y="6163203"/>
            <a:ext cx="2476498" cy="365125"/>
          </a:xfrm>
        </p:spPr>
        <p:txBody>
          <a:bodyPr/>
          <a:lstStyle/>
          <a:p>
            <a:endParaRPr lang="is-IS" noProof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60400" y="6163203"/>
            <a:ext cx="412750" cy="365125"/>
          </a:xfrm>
        </p:spPr>
        <p:txBody>
          <a:bodyPr/>
          <a:lstStyle>
            <a:lvl1pPr>
              <a:defRPr>
                <a:solidFill>
                  <a:srgbClr val="005FAC"/>
                </a:solidFill>
              </a:defRPr>
            </a:lvl1pPr>
          </a:lstStyle>
          <a:p>
            <a:fld id="{C145DA2E-AD48-434B-BBEA-E39C1F836481}" type="slidenum">
              <a:rPr lang="is-IS" noProof="0" smtClean="0"/>
              <a:pPr/>
              <a:t>‹#›</a:t>
            </a:fld>
            <a:endParaRPr lang="is-IS" noProof="0"/>
          </a:p>
        </p:txBody>
      </p:sp>
      <p:sp>
        <p:nvSpPr>
          <p:cNvPr id="15" name="Content Placeholder 10"/>
          <p:cNvSpPr>
            <a:spLocks noGrp="1"/>
          </p:cNvSpPr>
          <p:nvPr>
            <p:ph sz="quarter" idx="14"/>
          </p:nvPr>
        </p:nvSpPr>
        <p:spPr>
          <a:xfrm>
            <a:off x="742950" y="1701801"/>
            <a:ext cx="4210050" cy="4165600"/>
          </a:xfrm>
        </p:spPr>
        <p:txBody>
          <a:bodyPr lIns="0">
            <a:noAutofit/>
          </a:bodyPr>
          <a:lstStyle>
            <a:lvl1pPr marL="228584" indent="-228584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5FAC"/>
              </a:buClr>
              <a:buSzPct val="100000"/>
              <a:buFont typeface="Wingdings" charset="2"/>
              <a:buChar char="§"/>
              <a:defRPr/>
            </a:lvl1pPr>
            <a:lvl2pPr marL="518362" indent="-212385">
              <a:spcBef>
                <a:spcPts val="24"/>
              </a:spcBef>
              <a:buClr>
                <a:srgbClr val="005FAC"/>
              </a:buClr>
              <a:buSzPct val="100000"/>
              <a:buFont typeface="Lucida Grande"/>
              <a:buChar char="–"/>
              <a:defRPr/>
            </a:lvl2pPr>
            <a:lvl3pPr marL="860362" indent="-174612">
              <a:buClr>
                <a:srgbClr val="005FAC"/>
              </a:buClr>
              <a:buSzPct val="90000"/>
              <a:buFont typeface="Lucida Grande"/>
              <a:buChar char="–"/>
              <a:defRPr/>
            </a:lvl3pPr>
            <a:lvl4pPr marL="1142917" indent="-168263">
              <a:buClr>
                <a:srgbClr val="005FAC"/>
              </a:buClr>
              <a:buSzPct val="80000"/>
              <a:buFont typeface="Lucida Grande"/>
              <a:buChar char="–"/>
              <a:defRPr/>
            </a:lvl4pPr>
            <a:lvl5pPr marL="1434996" indent="-173025">
              <a:buClr>
                <a:srgbClr val="005FAC"/>
              </a:buClr>
              <a:buSzPct val="70000"/>
              <a:buFont typeface="Lucida Grande"/>
              <a:buChar char="–"/>
              <a:defRPr/>
            </a:lvl5pPr>
          </a:lstStyle>
          <a:p>
            <a:pPr lvl="0"/>
            <a:r>
              <a:rPr lang="is-IS" noProof="0" smtClean="0"/>
              <a:t>Smelltu til að breyta stílum aðaltexta</a:t>
            </a:r>
          </a:p>
          <a:p>
            <a:pPr lvl="1"/>
            <a:r>
              <a:rPr lang="is-IS" noProof="0" smtClean="0"/>
              <a:t>Annað stig</a:t>
            </a:r>
          </a:p>
          <a:p>
            <a:pPr lvl="2"/>
            <a:r>
              <a:rPr lang="is-IS" noProof="0" smtClean="0"/>
              <a:t>Þriðja stig</a:t>
            </a:r>
          </a:p>
          <a:p>
            <a:pPr lvl="3"/>
            <a:r>
              <a:rPr lang="is-IS" noProof="0" smtClean="0"/>
              <a:t>Fjórða stig</a:t>
            </a:r>
          </a:p>
          <a:p>
            <a:pPr lvl="4"/>
            <a:r>
              <a:rPr lang="is-IS" noProof="0" smtClean="0"/>
              <a:t>Fimmta stig</a:t>
            </a:r>
            <a:endParaRPr lang="is-IS" noProof="0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42950" y="235200"/>
            <a:ext cx="4210050" cy="981200"/>
          </a:xfrm>
        </p:spPr>
        <p:txBody>
          <a:bodyPr lIns="0" rIns="0" bIns="0" anchor="b" anchorCtr="0">
            <a:noAutofit/>
          </a:bodyPr>
          <a:lstStyle>
            <a:lvl1pPr marL="0" indent="0" algn="l">
              <a:lnSpc>
                <a:spcPct val="60000"/>
              </a:lnSpc>
              <a:spcBef>
                <a:spcPts val="0"/>
              </a:spcBef>
              <a:buNone/>
              <a:defRPr sz="2400" u="none" cap="all">
                <a:solidFill>
                  <a:srgbClr val="005FAC"/>
                </a:solidFill>
                <a:uFill>
                  <a:solidFill>
                    <a:schemeClr val="accent2"/>
                  </a:solidFill>
                </a:uFill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s-IS" noProof="0" dirty="0" smtClean="0"/>
              <a:t>Click to edit TITLE</a:t>
            </a:r>
            <a:endParaRPr lang="is-IS" noProof="0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746196" y="1295402"/>
            <a:ext cx="4206804" cy="30480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cap="all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is-IS" noProof="0" dirty="0" smtClean="0"/>
              <a:t>CLICK TO EDIT SUBTITLE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762000" y="1219200"/>
            <a:ext cx="9144000" cy="0"/>
          </a:xfrm>
          <a:prstGeom prst="line">
            <a:avLst/>
          </a:prstGeom>
          <a:ln w="31750">
            <a:solidFill>
              <a:srgbClr val="FA78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4"/>
          <p:cNvSpPr>
            <a:spLocks noGrp="1"/>
          </p:cNvSpPr>
          <p:nvPr/>
        </p:nvSpPr>
        <p:spPr>
          <a:xfrm>
            <a:off x="4648156" y="-2165350"/>
            <a:ext cx="5097022" cy="6972300"/>
          </a:xfrm>
          <a:custGeom>
            <a:avLst/>
            <a:gdLst>
              <a:gd name="connsiteX0" fmla="*/ 0 w 4343400"/>
              <a:gd name="connsiteY0" fmla="*/ 6883400 h 6883400"/>
              <a:gd name="connsiteX1" fmla="*/ 1085850 w 4343400"/>
              <a:gd name="connsiteY1" fmla="*/ 0 h 6883400"/>
              <a:gd name="connsiteX2" fmla="*/ 3257550 w 4343400"/>
              <a:gd name="connsiteY2" fmla="*/ 0 h 6883400"/>
              <a:gd name="connsiteX3" fmla="*/ 4343400 w 4343400"/>
              <a:gd name="connsiteY3" fmla="*/ 6883400 h 6883400"/>
              <a:gd name="connsiteX4" fmla="*/ 0 w 4343400"/>
              <a:gd name="connsiteY4" fmla="*/ 6883400 h 6883400"/>
              <a:gd name="connsiteX0" fmla="*/ 0 w 4349750"/>
              <a:gd name="connsiteY0" fmla="*/ 6883400 h 6883400"/>
              <a:gd name="connsiteX1" fmla="*/ 1085850 w 4349750"/>
              <a:gd name="connsiteY1" fmla="*/ 0 h 6883400"/>
              <a:gd name="connsiteX2" fmla="*/ 4349750 w 4349750"/>
              <a:gd name="connsiteY2" fmla="*/ 0 h 6883400"/>
              <a:gd name="connsiteX3" fmla="*/ 4343400 w 4349750"/>
              <a:gd name="connsiteY3" fmla="*/ 6883400 h 6883400"/>
              <a:gd name="connsiteX4" fmla="*/ 0 w 4349750"/>
              <a:gd name="connsiteY4" fmla="*/ 6883400 h 6883400"/>
              <a:gd name="connsiteX0" fmla="*/ 0 w 4349750"/>
              <a:gd name="connsiteY0" fmla="*/ 6908800 h 6908800"/>
              <a:gd name="connsiteX1" fmla="*/ 1479550 w 4349750"/>
              <a:gd name="connsiteY1" fmla="*/ 0 h 6908800"/>
              <a:gd name="connsiteX2" fmla="*/ 4349750 w 4349750"/>
              <a:gd name="connsiteY2" fmla="*/ 25400 h 6908800"/>
              <a:gd name="connsiteX3" fmla="*/ 4343400 w 4349750"/>
              <a:gd name="connsiteY3" fmla="*/ 6908800 h 6908800"/>
              <a:gd name="connsiteX4" fmla="*/ 0 w 4349750"/>
              <a:gd name="connsiteY4" fmla="*/ 6908800 h 6908800"/>
              <a:gd name="connsiteX0" fmla="*/ 0 w 4832350"/>
              <a:gd name="connsiteY0" fmla="*/ 6921500 h 6921500"/>
              <a:gd name="connsiteX1" fmla="*/ 1962150 w 4832350"/>
              <a:gd name="connsiteY1" fmla="*/ 0 h 6921500"/>
              <a:gd name="connsiteX2" fmla="*/ 4832350 w 4832350"/>
              <a:gd name="connsiteY2" fmla="*/ 25400 h 6921500"/>
              <a:gd name="connsiteX3" fmla="*/ 4826000 w 4832350"/>
              <a:gd name="connsiteY3" fmla="*/ 6908800 h 6921500"/>
              <a:gd name="connsiteX4" fmla="*/ 0 w 4832350"/>
              <a:gd name="connsiteY4" fmla="*/ 6921500 h 6921500"/>
              <a:gd name="connsiteX0" fmla="*/ 0 w 4692650"/>
              <a:gd name="connsiteY0" fmla="*/ 6921500 h 6921500"/>
              <a:gd name="connsiteX1" fmla="*/ 1822450 w 4692650"/>
              <a:gd name="connsiteY1" fmla="*/ 0 h 6921500"/>
              <a:gd name="connsiteX2" fmla="*/ 4692650 w 4692650"/>
              <a:gd name="connsiteY2" fmla="*/ 25400 h 6921500"/>
              <a:gd name="connsiteX3" fmla="*/ 4686300 w 4692650"/>
              <a:gd name="connsiteY3" fmla="*/ 6908800 h 6921500"/>
              <a:gd name="connsiteX4" fmla="*/ 0 w 4692650"/>
              <a:gd name="connsiteY4" fmla="*/ 6921500 h 6921500"/>
              <a:gd name="connsiteX0" fmla="*/ 0 w 4692650"/>
              <a:gd name="connsiteY0" fmla="*/ 6908800 h 6908800"/>
              <a:gd name="connsiteX1" fmla="*/ 1822450 w 4692650"/>
              <a:gd name="connsiteY1" fmla="*/ 0 h 6908800"/>
              <a:gd name="connsiteX2" fmla="*/ 4692650 w 4692650"/>
              <a:gd name="connsiteY2" fmla="*/ 12700 h 6908800"/>
              <a:gd name="connsiteX3" fmla="*/ 4686300 w 4692650"/>
              <a:gd name="connsiteY3" fmla="*/ 6896100 h 6908800"/>
              <a:gd name="connsiteX4" fmla="*/ 0 w 4692650"/>
              <a:gd name="connsiteY4" fmla="*/ 6908800 h 690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2650" h="6908800">
                <a:moveTo>
                  <a:pt x="0" y="6908800"/>
                </a:moveTo>
                <a:lnTo>
                  <a:pt x="1822450" y="0"/>
                </a:lnTo>
                <a:lnTo>
                  <a:pt x="4692650" y="12700"/>
                </a:lnTo>
                <a:cubicBezTo>
                  <a:pt x="4690533" y="2307167"/>
                  <a:pt x="4688417" y="4601633"/>
                  <a:pt x="4686300" y="6896100"/>
                </a:cubicBezTo>
                <a:lnTo>
                  <a:pt x="0" y="6908800"/>
                </a:lnTo>
                <a:close/>
              </a:path>
            </a:pathLst>
          </a:custGeom>
          <a:effectLst/>
        </p:spPr>
        <p:txBody>
          <a:bodyPr vert="horz" lIns="91433" tIns="45717" rIns="91433" bIns="45717" rtlCol="0">
            <a:normAutofit/>
          </a:bodyPr>
          <a:lstStyle/>
          <a:p>
            <a:endParaRPr lang="en-US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953000" y="-57150"/>
            <a:ext cx="5029200" cy="6972300"/>
          </a:xfrm>
          <a:custGeom>
            <a:avLst/>
            <a:gdLst>
              <a:gd name="connsiteX0" fmla="*/ 0 w 4343400"/>
              <a:gd name="connsiteY0" fmla="*/ 6883400 h 6883400"/>
              <a:gd name="connsiteX1" fmla="*/ 1085850 w 4343400"/>
              <a:gd name="connsiteY1" fmla="*/ 0 h 6883400"/>
              <a:gd name="connsiteX2" fmla="*/ 3257550 w 4343400"/>
              <a:gd name="connsiteY2" fmla="*/ 0 h 6883400"/>
              <a:gd name="connsiteX3" fmla="*/ 4343400 w 4343400"/>
              <a:gd name="connsiteY3" fmla="*/ 6883400 h 6883400"/>
              <a:gd name="connsiteX4" fmla="*/ 0 w 4343400"/>
              <a:gd name="connsiteY4" fmla="*/ 6883400 h 6883400"/>
              <a:gd name="connsiteX0" fmla="*/ 0 w 4349750"/>
              <a:gd name="connsiteY0" fmla="*/ 6883400 h 6883400"/>
              <a:gd name="connsiteX1" fmla="*/ 1085850 w 4349750"/>
              <a:gd name="connsiteY1" fmla="*/ 0 h 6883400"/>
              <a:gd name="connsiteX2" fmla="*/ 4349750 w 4349750"/>
              <a:gd name="connsiteY2" fmla="*/ 0 h 6883400"/>
              <a:gd name="connsiteX3" fmla="*/ 4343400 w 4349750"/>
              <a:gd name="connsiteY3" fmla="*/ 6883400 h 6883400"/>
              <a:gd name="connsiteX4" fmla="*/ 0 w 4349750"/>
              <a:gd name="connsiteY4" fmla="*/ 6883400 h 6883400"/>
              <a:gd name="connsiteX0" fmla="*/ 0 w 4349750"/>
              <a:gd name="connsiteY0" fmla="*/ 6908800 h 6908800"/>
              <a:gd name="connsiteX1" fmla="*/ 1479550 w 4349750"/>
              <a:gd name="connsiteY1" fmla="*/ 0 h 6908800"/>
              <a:gd name="connsiteX2" fmla="*/ 4349750 w 4349750"/>
              <a:gd name="connsiteY2" fmla="*/ 25400 h 6908800"/>
              <a:gd name="connsiteX3" fmla="*/ 4343400 w 4349750"/>
              <a:gd name="connsiteY3" fmla="*/ 6908800 h 6908800"/>
              <a:gd name="connsiteX4" fmla="*/ 0 w 4349750"/>
              <a:gd name="connsiteY4" fmla="*/ 6908800 h 6908800"/>
              <a:gd name="connsiteX0" fmla="*/ 0 w 4832350"/>
              <a:gd name="connsiteY0" fmla="*/ 6921500 h 6921500"/>
              <a:gd name="connsiteX1" fmla="*/ 1962150 w 4832350"/>
              <a:gd name="connsiteY1" fmla="*/ 0 h 6921500"/>
              <a:gd name="connsiteX2" fmla="*/ 4832350 w 4832350"/>
              <a:gd name="connsiteY2" fmla="*/ 25400 h 6921500"/>
              <a:gd name="connsiteX3" fmla="*/ 4826000 w 4832350"/>
              <a:gd name="connsiteY3" fmla="*/ 6908800 h 6921500"/>
              <a:gd name="connsiteX4" fmla="*/ 0 w 4832350"/>
              <a:gd name="connsiteY4" fmla="*/ 6921500 h 6921500"/>
              <a:gd name="connsiteX0" fmla="*/ 0 w 4692650"/>
              <a:gd name="connsiteY0" fmla="*/ 6921500 h 6921500"/>
              <a:gd name="connsiteX1" fmla="*/ 1822450 w 4692650"/>
              <a:gd name="connsiteY1" fmla="*/ 0 h 6921500"/>
              <a:gd name="connsiteX2" fmla="*/ 4692650 w 4692650"/>
              <a:gd name="connsiteY2" fmla="*/ 25400 h 6921500"/>
              <a:gd name="connsiteX3" fmla="*/ 4686300 w 4692650"/>
              <a:gd name="connsiteY3" fmla="*/ 6908800 h 6921500"/>
              <a:gd name="connsiteX4" fmla="*/ 0 w 4692650"/>
              <a:gd name="connsiteY4" fmla="*/ 6921500 h 6921500"/>
              <a:gd name="connsiteX0" fmla="*/ 0 w 4692650"/>
              <a:gd name="connsiteY0" fmla="*/ 6908800 h 6908800"/>
              <a:gd name="connsiteX1" fmla="*/ 1822450 w 4692650"/>
              <a:gd name="connsiteY1" fmla="*/ 0 h 6908800"/>
              <a:gd name="connsiteX2" fmla="*/ 4692650 w 4692650"/>
              <a:gd name="connsiteY2" fmla="*/ 12700 h 6908800"/>
              <a:gd name="connsiteX3" fmla="*/ 4686300 w 4692650"/>
              <a:gd name="connsiteY3" fmla="*/ 6896100 h 6908800"/>
              <a:gd name="connsiteX4" fmla="*/ 0 w 4692650"/>
              <a:gd name="connsiteY4" fmla="*/ 6908800 h 690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2650" h="6908800">
                <a:moveTo>
                  <a:pt x="0" y="6908800"/>
                </a:moveTo>
                <a:lnTo>
                  <a:pt x="1822450" y="0"/>
                </a:lnTo>
                <a:lnTo>
                  <a:pt x="4692650" y="12700"/>
                </a:lnTo>
                <a:cubicBezTo>
                  <a:pt x="4690533" y="2307167"/>
                  <a:pt x="4688417" y="4601633"/>
                  <a:pt x="4686300" y="6896100"/>
                </a:cubicBezTo>
                <a:lnTo>
                  <a:pt x="0" y="6908800"/>
                </a:lnTo>
                <a:close/>
              </a:path>
            </a:pathLst>
          </a:custGeom>
          <a:effectLst/>
        </p:spPr>
        <p:txBody>
          <a:bodyPr vert="horz" lIns="91433" tIns="45717" rIns="91433" bIns="45717" rtlCol="0">
            <a:normAutofit/>
          </a:bodyPr>
          <a:lstStyle>
            <a:lvl1pPr>
              <a:defRPr lang="en-US"/>
            </a:lvl1pPr>
          </a:lstStyle>
          <a:p>
            <a:pPr lvl="0"/>
            <a:r>
              <a:rPr lang="is-IS" smtClean="0"/>
              <a:t>Smelltu á tákn til að bæta við mynd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3196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aglæra 1 box m/línu &amp; undirfyrirsögn &amp; mynd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73150" y="6163203"/>
            <a:ext cx="1403350" cy="365125"/>
          </a:xfrm>
        </p:spPr>
        <p:txBody>
          <a:bodyPr/>
          <a:lstStyle/>
          <a:p>
            <a:fld id="{E5EBFF05-DDBD-C84F-AC20-D6FFDFE35A7B}" type="datetime1">
              <a:rPr lang="is-IS" noProof="0" smtClean="0">
                <a:solidFill>
                  <a:prstClr val="white">
                    <a:lumMod val="65000"/>
                  </a:prstClr>
                </a:solidFill>
              </a:rPr>
              <a:t>24.2.2014</a:t>
            </a:fld>
            <a:endParaRPr lang="is-IS" noProof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60400" y="6163203"/>
            <a:ext cx="412750" cy="365125"/>
          </a:xfrm>
        </p:spPr>
        <p:txBody>
          <a:bodyPr/>
          <a:lstStyle>
            <a:lvl1pPr>
              <a:defRPr>
                <a:solidFill>
                  <a:srgbClr val="005FAC"/>
                </a:solidFill>
              </a:defRPr>
            </a:lvl1pPr>
          </a:lstStyle>
          <a:p>
            <a:fld id="{C145DA2E-AD48-434B-BBEA-E39C1F836481}" type="slidenum">
              <a:rPr lang="is-IS" noProof="0" smtClean="0"/>
              <a:pPr/>
              <a:t>‹#›</a:t>
            </a:fld>
            <a:endParaRPr lang="is-IS" noProof="0"/>
          </a:p>
        </p:txBody>
      </p:sp>
      <p:sp>
        <p:nvSpPr>
          <p:cNvPr id="15" name="Content Placeholder 10"/>
          <p:cNvSpPr>
            <a:spLocks noGrp="1"/>
          </p:cNvSpPr>
          <p:nvPr>
            <p:ph sz="quarter" idx="14"/>
          </p:nvPr>
        </p:nvSpPr>
        <p:spPr>
          <a:xfrm>
            <a:off x="4953000" y="1701801"/>
            <a:ext cx="4210050" cy="4165600"/>
          </a:xfrm>
        </p:spPr>
        <p:txBody>
          <a:bodyPr lIns="0">
            <a:noAutofit/>
          </a:bodyPr>
          <a:lstStyle>
            <a:lvl1pPr marL="228584" indent="-228584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5FAC"/>
              </a:buClr>
              <a:buSzPct val="100000"/>
              <a:buFont typeface="Wingdings" charset="2"/>
              <a:buChar char="§"/>
              <a:defRPr/>
            </a:lvl1pPr>
            <a:lvl2pPr marL="518362" indent="-212385">
              <a:spcBef>
                <a:spcPts val="24"/>
              </a:spcBef>
              <a:buClr>
                <a:srgbClr val="005FAC"/>
              </a:buClr>
              <a:buSzPct val="100000"/>
              <a:buFont typeface="Lucida Grande"/>
              <a:buChar char="–"/>
              <a:defRPr/>
            </a:lvl2pPr>
            <a:lvl3pPr marL="860362" indent="-174612">
              <a:buClr>
                <a:srgbClr val="005FAC"/>
              </a:buClr>
              <a:buSzPct val="90000"/>
              <a:buFont typeface="Lucida Grande"/>
              <a:buChar char="–"/>
              <a:defRPr/>
            </a:lvl3pPr>
            <a:lvl4pPr marL="1142917" indent="-168263">
              <a:buClr>
                <a:srgbClr val="005FAC"/>
              </a:buClr>
              <a:buSzPct val="80000"/>
              <a:buFont typeface="Lucida Grande"/>
              <a:buChar char="–"/>
              <a:defRPr/>
            </a:lvl4pPr>
            <a:lvl5pPr marL="1434996" indent="-173025">
              <a:buClr>
                <a:srgbClr val="005FAC"/>
              </a:buClr>
              <a:buSzPct val="70000"/>
              <a:buFont typeface="Lucida Grande"/>
              <a:buChar char="–"/>
              <a:defRPr/>
            </a:lvl5pPr>
          </a:lstStyle>
          <a:p>
            <a:pPr lvl="0"/>
            <a:r>
              <a:rPr lang="is-IS" noProof="0" smtClean="0"/>
              <a:t>Smelltu til að breyta stílum aðaltexta</a:t>
            </a:r>
          </a:p>
          <a:p>
            <a:pPr lvl="1"/>
            <a:r>
              <a:rPr lang="is-IS" noProof="0" smtClean="0"/>
              <a:t>Annað stig</a:t>
            </a:r>
          </a:p>
          <a:p>
            <a:pPr lvl="2"/>
            <a:r>
              <a:rPr lang="is-IS" noProof="0" smtClean="0"/>
              <a:t>Þriðja stig</a:t>
            </a:r>
          </a:p>
          <a:p>
            <a:pPr lvl="3"/>
            <a:r>
              <a:rPr lang="is-IS" noProof="0" smtClean="0"/>
              <a:t>Fjórða stig</a:t>
            </a:r>
          </a:p>
          <a:p>
            <a:pPr lvl="4"/>
            <a:r>
              <a:rPr lang="is-IS" noProof="0" smtClean="0"/>
              <a:t>Fimmta stig</a:t>
            </a:r>
            <a:endParaRPr lang="is-IS" noProof="0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235200"/>
            <a:ext cx="4210050" cy="981200"/>
          </a:xfrm>
        </p:spPr>
        <p:txBody>
          <a:bodyPr lIns="0" rIns="0" bIns="0" anchor="b" anchorCtr="0">
            <a:noAutofit/>
          </a:bodyPr>
          <a:lstStyle>
            <a:lvl1pPr marL="0" indent="0" algn="l">
              <a:lnSpc>
                <a:spcPct val="60000"/>
              </a:lnSpc>
              <a:spcBef>
                <a:spcPts val="0"/>
              </a:spcBef>
              <a:buNone/>
              <a:defRPr sz="2400" u="none" cap="all">
                <a:solidFill>
                  <a:srgbClr val="005FAC"/>
                </a:solidFill>
                <a:uFill>
                  <a:solidFill>
                    <a:schemeClr val="accent2"/>
                  </a:solidFill>
                </a:uFill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s-IS" noProof="0" dirty="0" smtClean="0"/>
              <a:t>Click to edit TITLE</a:t>
            </a:r>
            <a:endParaRPr lang="is-IS" noProof="0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1295402"/>
            <a:ext cx="4206804" cy="30480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cap="all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is-IS" noProof="0" dirty="0" smtClean="0"/>
              <a:t>CLICK TO EDIT SUBTITLE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4953000" y="1219200"/>
            <a:ext cx="4953000" cy="0"/>
          </a:xfrm>
          <a:prstGeom prst="line">
            <a:avLst/>
          </a:prstGeom>
          <a:ln w="31750">
            <a:solidFill>
              <a:srgbClr val="FA78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4"/>
          <p:cNvSpPr>
            <a:spLocks noGrp="1"/>
          </p:cNvSpPr>
          <p:nvPr/>
        </p:nvSpPr>
        <p:spPr>
          <a:xfrm>
            <a:off x="4648156" y="-2165350"/>
            <a:ext cx="5097022" cy="6972300"/>
          </a:xfrm>
          <a:custGeom>
            <a:avLst/>
            <a:gdLst>
              <a:gd name="connsiteX0" fmla="*/ 0 w 4343400"/>
              <a:gd name="connsiteY0" fmla="*/ 6883400 h 6883400"/>
              <a:gd name="connsiteX1" fmla="*/ 1085850 w 4343400"/>
              <a:gd name="connsiteY1" fmla="*/ 0 h 6883400"/>
              <a:gd name="connsiteX2" fmla="*/ 3257550 w 4343400"/>
              <a:gd name="connsiteY2" fmla="*/ 0 h 6883400"/>
              <a:gd name="connsiteX3" fmla="*/ 4343400 w 4343400"/>
              <a:gd name="connsiteY3" fmla="*/ 6883400 h 6883400"/>
              <a:gd name="connsiteX4" fmla="*/ 0 w 4343400"/>
              <a:gd name="connsiteY4" fmla="*/ 6883400 h 6883400"/>
              <a:gd name="connsiteX0" fmla="*/ 0 w 4349750"/>
              <a:gd name="connsiteY0" fmla="*/ 6883400 h 6883400"/>
              <a:gd name="connsiteX1" fmla="*/ 1085850 w 4349750"/>
              <a:gd name="connsiteY1" fmla="*/ 0 h 6883400"/>
              <a:gd name="connsiteX2" fmla="*/ 4349750 w 4349750"/>
              <a:gd name="connsiteY2" fmla="*/ 0 h 6883400"/>
              <a:gd name="connsiteX3" fmla="*/ 4343400 w 4349750"/>
              <a:gd name="connsiteY3" fmla="*/ 6883400 h 6883400"/>
              <a:gd name="connsiteX4" fmla="*/ 0 w 4349750"/>
              <a:gd name="connsiteY4" fmla="*/ 6883400 h 6883400"/>
              <a:gd name="connsiteX0" fmla="*/ 0 w 4349750"/>
              <a:gd name="connsiteY0" fmla="*/ 6908800 h 6908800"/>
              <a:gd name="connsiteX1" fmla="*/ 1479550 w 4349750"/>
              <a:gd name="connsiteY1" fmla="*/ 0 h 6908800"/>
              <a:gd name="connsiteX2" fmla="*/ 4349750 w 4349750"/>
              <a:gd name="connsiteY2" fmla="*/ 25400 h 6908800"/>
              <a:gd name="connsiteX3" fmla="*/ 4343400 w 4349750"/>
              <a:gd name="connsiteY3" fmla="*/ 6908800 h 6908800"/>
              <a:gd name="connsiteX4" fmla="*/ 0 w 4349750"/>
              <a:gd name="connsiteY4" fmla="*/ 6908800 h 6908800"/>
              <a:gd name="connsiteX0" fmla="*/ 0 w 4832350"/>
              <a:gd name="connsiteY0" fmla="*/ 6921500 h 6921500"/>
              <a:gd name="connsiteX1" fmla="*/ 1962150 w 4832350"/>
              <a:gd name="connsiteY1" fmla="*/ 0 h 6921500"/>
              <a:gd name="connsiteX2" fmla="*/ 4832350 w 4832350"/>
              <a:gd name="connsiteY2" fmla="*/ 25400 h 6921500"/>
              <a:gd name="connsiteX3" fmla="*/ 4826000 w 4832350"/>
              <a:gd name="connsiteY3" fmla="*/ 6908800 h 6921500"/>
              <a:gd name="connsiteX4" fmla="*/ 0 w 4832350"/>
              <a:gd name="connsiteY4" fmla="*/ 6921500 h 6921500"/>
              <a:gd name="connsiteX0" fmla="*/ 0 w 4692650"/>
              <a:gd name="connsiteY0" fmla="*/ 6921500 h 6921500"/>
              <a:gd name="connsiteX1" fmla="*/ 1822450 w 4692650"/>
              <a:gd name="connsiteY1" fmla="*/ 0 h 6921500"/>
              <a:gd name="connsiteX2" fmla="*/ 4692650 w 4692650"/>
              <a:gd name="connsiteY2" fmla="*/ 25400 h 6921500"/>
              <a:gd name="connsiteX3" fmla="*/ 4686300 w 4692650"/>
              <a:gd name="connsiteY3" fmla="*/ 6908800 h 6921500"/>
              <a:gd name="connsiteX4" fmla="*/ 0 w 4692650"/>
              <a:gd name="connsiteY4" fmla="*/ 6921500 h 6921500"/>
              <a:gd name="connsiteX0" fmla="*/ 0 w 4692650"/>
              <a:gd name="connsiteY0" fmla="*/ 6908800 h 6908800"/>
              <a:gd name="connsiteX1" fmla="*/ 1822450 w 4692650"/>
              <a:gd name="connsiteY1" fmla="*/ 0 h 6908800"/>
              <a:gd name="connsiteX2" fmla="*/ 4692650 w 4692650"/>
              <a:gd name="connsiteY2" fmla="*/ 12700 h 6908800"/>
              <a:gd name="connsiteX3" fmla="*/ 4686300 w 4692650"/>
              <a:gd name="connsiteY3" fmla="*/ 6896100 h 6908800"/>
              <a:gd name="connsiteX4" fmla="*/ 0 w 4692650"/>
              <a:gd name="connsiteY4" fmla="*/ 6908800 h 690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2650" h="6908800">
                <a:moveTo>
                  <a:pt x="0" y="6908800"/>
                </a:moveTo>
                <a:lnTo>
                  <a:pt x="1822450" y="0"/>
                </a:lnTo>
                <a:lnTo>
                  <a:pt x="4692650" y="12700"/>
                </a:lnTo>
                <a:cubicBezTo>
                  <a:pt x="4690533" y="2307167"/>
                  <a:pt x="4688417" y="4601633"/>
                  <a:pt x="4686300" y="6896100"/>
                </a:cubicBezTo>
                <a:lnTo>
                  <a:pt x="0" y="6908800"/>
                </a:lnTo>
                <a:close/>
              </a:path>
            </a:pathLst>
          </a:custGeom>
          <a:effectLst/>
        </p:spPr>
        <p:txBody>
          <a:bodyPr vert="horz" lIns="91433" tIns="45717" rIns="91433" bIns="45717" rtlCol="0">
            <a:normAutofit/>
          </a:bodyPr>
          <a:lstStyle/>
          <a:p>
            <a:endParaRPr lang="en-US"/>
          </a:p>
        </p:txBody>
      </p:sp>
      <p:sp>
        <p:nvSpPr>
          <p:cNvPr id="21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-21215" y="-33036"/>
            <a:ext cx="4974215" cy="6918031"/>
          </a:xfrm>
          <a:custGeom>
            <a:avLst/>
            <a:gdLst>
              <a:gd name="connsiteX0" fmla="*/ 0 w 4343400"/>
              <a:gd name="connsiteY0" fmla="*/ 6883400 h 6883400"/>
              <a:gd name="connsiteX1" fmla="*/ 1085850 w 4343400"/>
              <a:gd name="connsiteY1" fmla="*/ 0 h 6883400"/>
              <a:gd name="connsiteX2" fmla="*/ 3257550 w 4343400"/>
              <a:gd name="connsiteY2" fmla="*/ 0 h 6883400"/>
              <a:gd name="connsiteX3" fmla="*/ 4343400 w 4343400"/>
              <a:gd name="connsiteY3" fmla="*/ 6883400 h 6883400"/>
              <a:gd name="connsiteX4" fmla="*/ 0 w 4343400"/>
              <a:gd name="connsiteY4" fmla="*/ 6883400 h 6883400"/>
              <a:gd name="connsiteX0" fmla="*/ 0 w 4349750"/>
              <a:gd name="connsiteY0" fmla="*/ 6883400 h 6883400"/>
              <a:gd name="connsiteX1" fmla="*/ 1085850 w 4349750"/>
              <a:gd name="connsiteY1" fmla="*/ 0 h 6883400"/>
              <a:gd name="connsiteX2" fmla="*/ 4349750 w 4349750"/>
              <a:gd name="connsiteY2" fmla="*/ 0 h 6883400"/>
              <a:gd name="connsiteX3" fmla="*/ 4343400 w 4349750"/>
              <a:gd name="connsiteY3" fmla="*/ 6883400 h 6883400"/>
              <a:gd name="connsiteX4" fmla="*/ 0 w 4349750"/>
              <a:gd name="connsiteY4" fmla="*/ 6883400 h 6883400"/>
              <a:gd name="connsiteX0" fmla="*/ 0 w 4349750"/>
              <a:gd name="connsiteY0" fmla="*/ 6908800 h 6908800"/>
              <a:gd name="connsiteX1" fmla="*/ 1479550 w 4349750"/>
              <a:gd name="connsiteY1" fmla="*/ 0 h 6908800"/>
              <a:gd name="connsiteX2" fmla="*/ 4349750 w 4349750"/>
              <a:gd name="connsiteY2" fmla="*/ 25400 h 6908800"/>
              <a:gd name="connsiteX3" fmla="*/ 4343400 w 4349750"/>
              <a:gd name="connsiteY3" fmla="*/ 6908800 h 6908800"/>
              <a:gd name="connsiteX4" fmla="*/ 0 w 4349750"/>
              <a:gd name="connsiteY4" fmla="*/ 6908800 h 6908800"/>
              <a:gd name="connsiteX0" fmla="*/ 0 w 4832350"/>
              <a:gd name="connsiteY0" fmla="*/ 6921500 h 6921500"/>
              <a:gd name="connsiteX1" fmla="*/ 1962150 w 4832350"/>
              <a:gd name="connsiteY1" fmla="*/ 0 h 6921500"/>
              <a:gd name="connsiteX2" fmla="*/ 4832350 w 4832350"/>
              <a:gd name="connsiteY2" fmla="*/ 25400 h 6921500"/>
              <a:gd name="connsiteX3" fmla="*/ 4826000 w 4832350"/>
              <a:gd name="connsiteY3" fmla="*/ 6908800 h 6921500"/>
              <a:gd name="connsiteX4" fmla="*/ 0 w 4832350"/>
              <a:gd name="connsiteY4" fmla="*/ 6921500 h 6921500"/>
              <a:gd name="connsiteX0" fmla="*/ 0 w 4692650"/>
              <a:gd name="connsiteY0" fmla="*/ 6921500 h 6921500"/>
              <a:gd name="connsiteX1" fmla="*/ 1822450 w 4692650"/>
              <a:gd name="connsiteY1" fmla="*/ 0 h 6921500"/>
              <a:gd name="connsiteX2" fmla="*/ 4692650 w 4692650"/>
              <a:gd name="connsiteY2" fmla="*/ 25400 h 6921500"/>
              <a:gd name="connsiteX3" fmla="*/ 4686300 w 4692650"/>
              <a:gd name="connsiteY3" fmla="*/ 6908800 h 6921500"/>
              <a:gd name="connsiteX4" fmla="*/ 0 w 4692650"/>
              <a:gd name="connsiteY4" fmla="*/ 6921500 h 6921500"/>
              <a:gd name="connsiteX0" fmla="*/ 0 w 4692650"/>
              <a:gd name="connsiteY0" fmla="*/ 6908800 h 6908800"/>
              <a:gd name="connsiteX1" fmla="*/ 1822450 w 4692650"/>
              <a:gd name="connsiteY1" fmla="*/ 0 h 6908800"/>
              <a:gd name="connsiteX2" fmla="*/ 4692650 w 4692650"/>
              <a:gd name="connsiteY2" fmla="*/ 12700 h 6908800"/>
              <a:gd name="connsiteX3" fmla="*/ 4686300 w 4692650"/>
              <a:gd name="connsiteY3" fmla="*/ 6896100 h 6908800"/>
              <a:gd name="connsiteX4" fmla="*/ 0 w 4692650"/>
              <a:gd name="connsiteY4" fmla="*/ 6908800 h 6908800"/>
              <a:gd name="connsiteX0" fmla="*/ 15897 w 4708547"/>
              <a:gd name="connsiteY0" fmla="*/ 6896100 h 6896100"/>
              <a:gd name="connsiteX1" fmla="*/ 0 w 4708547"/>
              <a:gd name="connsiteY1" fmla="*/ 5061 h 6896100"/>
              <a:gd name="connsiteX2" fmla="*/ 4708547 w 4708547"/>
              <a:gd name="connsiteY2" fmla="*/ 0 h 6896100"/>
              <a:gd name="connsiteX3" fmla="*/ 4702197 w 4708547"/>
              <a:gd name="connsiteY3" fmla="*/ 6883400 h 6896100"/>
              <a:gd name="connsiteX4" fmla="*/ 15897 w 4708547"/>
              <a:gd name="connsiteY4" fmla="*/ 6896100 h 6896100"/>
              <a:gd name="connsiteX0" fmla="*/ 15897 w 6315990"/>
              <a:gd name="connsiteY0" fmla="*/ 6891039 h 6891039"/>
              <a:gd name="connsiteX1" fmla="*/ 0 w 6315990"/>
              <a:gd name="connsiteY1" fmla="*/ 0 h 6891039"/>
              <a:gd name="connsiteX2" fmla="*/ 6315990 w 6315990"/>
              <a:gd name="connsiteY2" fmla="*/ 12700 h 6891039"/>
              <a:gd name="connsiteX3" fmla="*/ 4702197 w 6315990"/>
              <a:gd name="connsiteY3" fmla="*/ 6878339 h 6891039"/>
              <a:gd name="connsiteX4" fmla="*/ 15897 w 6315990"/>
              <a:gd name="connsiteY4" fmla="*/ 6891039 h 6891039"/>
              <a:gd name="connsiteX0" fmla="*/ 15897 w 6315990"/>
              <a:gd name="connsiteY0" fmla="*/ 6891039 h 6896100"/>
              <a:gd name="connsiteX1" fmla="*/ 0 w 6315990"/>
              <a:gd name="connsiteY1" fmla="*/ 0 h 6896100"/>
              <a:gd name="connsiteX2" fmla="*/ 6315990 w 6315990"/>
              <a:gd name="connsiteY2" fmla="*/ 12700 h 6896100"/>
              <a:gd name="connsiteX3" fmla="*/ 3041468 w 6315990"/>
              <a:gd name="connsiteY3" fmla="*/ 6896100 h 6896100"/>
              <a:gd name="connsiteX4" fmla="*/ 15897 w 6315990"/>
              <a:gd name="connsiteY4" fmla="*/ 6891039 h 6896100"/>
              <a:gd name="connsiteX0" fmla="*/ 15897 w 6315990"/>
              <a:gd name="connsiteY0" fmla="*/ 6891039 h 6896105"/>
              <a:gd name="connsiteX1" fmla="*/ 0 w 6315990"/>
              <a:gd name="connsiteY1" fmla="*/ 0 h 6896105"/>
              <a:gd name="connsiteX2" fmla="*/ 6315990 w 6315990"/>
              <a:gd name="connsiteY2" fmla="*/ 12700 h 6896105"/>
              <a:gd name="connsiteX3" fmla="*/ 3041468 w 6315990"/>
              <a:gd name="connsiteY3" fmla="*/ 6896100 h 6896105"/>
              <a:gd name="connsiteX4" fmla="*/ 15897 w 6315990"/>
              <a:gd name="connsiteY4" fmla="*/ 6891039 h 6896105"/>
              <a:gd name="connsiteX0" fmla="*/ 15897 w 6316000"/>
              <a:gd name="connsiteY0" fmla="*/ 6891039 h 6896103"/>
              <a:gd name="connsiteX1" fmla="*/ 0 w 6316000"/>
              <a:gd name="connsiteY1" fmla="*/ 0 h 6896103"/>
              <a:gd name="connsiteX2" fmla="*/ 6315990 w 6316000"/>
              <a:gd name="connsiteY2" fmla="*/ 12700 h 6896103"/>
              <a:gd name="connsiteX3" fmla="*/ 3041468 w 6316000"/>
              <a:gd name="connsiteY3" fmla="*/ 6896100 h 6896103"/>
              <a:gd name="connsiteX4" fmla="*/ 15897 w 6316000"/>
              <a:gd name="connsiteY4" fmla="*/ 6891039 h 6896103"/>
              <a:gd name="connsiteX0" fmla="*/ 15897 w 6316008"/>
              <a:gd name="connsiteY0" fmla="*/ 6891039 h 6891039"/>
              <a:gd name="connsiteX1" fmla="*/ 0 w 6316008"/>
              <a:gd name="connsiteY1" fmla="*/ 0 h 6891039"/>
              <a:gd name="connsiteX2" fmla="*/ 6315990 w 6316008"/>
              <a:gd name="connsiteY2" fmla="*/ 12700 h 6891039"/>
              <a:gd name="connsiteX3" fmla="*/ 4471294 w 6316008"/>
              <a:gd name="connsiteY3" fmla="*/ 6878339 h 6891039"/>
              <a:gd name="connsiteX4" fmla="*/ 15897 w 6316008"/>
              <a:gd name="connsiteY4" fmla="*/ 6891039 h 6891039"/>
              <a:gd name="connsiteX0" fmla="*/ 15897 w 6316008"/>
              <a:gd name="connsiteY0" fmla="*/ 6891039 h 6891039"/>
              <a:gd name="connsiteX1" fmla="*/ 0 w 6316008"/>
              <a:gd name="connsiteY1" fmla="*/ 0 h 6891039"/>
              <a:gd name="connsiteX2" fmla="*/ 6315990 w 6316008"/>
              <a:gd name="connsiteY2" fmla="*/ 12700 h 6891039"/>
              <a:gd name="connsiteX3" fmla="*/ 4471294 w 6316008"/>
              <a:gd name="connsiteY3" fmla="*/ 6887219 h 6891039"/>
              <a:gd name="connsiteX4" fmla="*/ 15897 w 6316008"/>
              <a:gd name="connsiteY4" fmla="*/ 6891039 h 6891039"/>
              <a:gd name="connsiteX0" fmla="*/ 886225 w 6316008"/>
              <a:gd name="connsiteY0" fmla="*/ 6899920 h 6899920"/>
              <a:gd name="connsiteX1" fmla="*/ 0 w 6316008"/>
              <a:gd name="connsiteY1" fmla="*/ 0 h 6899920"/>
              <a:gd name="connsiteX2" fmla="*/ 6315990 w 6316008"/>
              <a:gd name="connsiteY2" fmla="*/ 12700 h 6899920"/>
              <a:gd name="connsiteX3" fmla="*/ 4471294 w 6316008"/>
              <a:gd name="connsiteY3" fmla="*/ 6887219 h 6899920"/>
              <a:gd name="connsiteX4" fmla="*/ 886225 w 6316008"/>
              <a:gd name="connsiteY4" fmla="*/ 6899920 h 6899920"/>
              <a:gd name="connsiteX0" fmla="*/ 0 w 5429783"/>
              <a:gd name="connsiteY0" fmla="*/ 6899920 h 6899920"/>
              <a:gd name="connsiteX1" fmla="*/ 1865 w 5429783"/>
              <a:gd name="connsiteY1" fmla="*/ 0 h 6899920"/>
              <a:gd name="connsiteX2" fmla="*/ 5429765 w 5429783"/>
              <a:gd name="connsiteY2" fmla="*/ 12700 h 6899920"/>
              <a:gd name="connsiteX3" fmla="*/ 3585069 w 5429783"/>
              <a:gd name="connsiteY3" fmla="*/ 6887219 h 6899920"/>
              <a:gd name="connsiteX4" fmla="*/ 0 w 5429783"/>
              <a:gd name="connsiteY4" fmla="*/ 6899920 h 6899920"/>
              <a:gd name="connsiteX0" fmla="*/ 0 w 4390718"/>
              <a:gd name="connsiteY0" fmla="*/ 6899920 h 6899920"/>
              <a:gd name="connsiteX1" fmla="*/ 1865 w 4390718"/>
              <a:gd name="connsiteY1" fmla="*/ 0 h 6899920"/>
              <a:gd name="connsiteX2" fmla="*/ 4390675 w 4390718"/>
              <a:gd name="connsiteY2" fmla="*/ 12700 h 6899920"/>
              <a:gd name="connsiteX3" fmla="*/ 3585069 w 4390718"/>
              <a:gd name="connsiteY3" fmla="*/ 6887219 h 6899920"/>
              <a:gd name="connsiteX4" fmla="*/ 0 w 4390718"/>
              <a:gd name="connsiteY4" fmla="*/ 6899920 h 6899920"/>
              <a:gd name="connsiteX0" fmla="*/ 0 w 4390699"/>
              <a:gd name="connsiteY0" fmla="*/ 6899920 h 6899920"/>
              <a:gd name="connsiteX1" fmla="*/ 1865 w 4390699"/>
              <a:gd name="connsiteY1" fmla="*/ 0 h 6899920"/>
              <a:gd name="connsiteX2" fmla="*/ 4390675 w 4390699"/>
              <a:gd name="connsiteY2" fmla="*/ 12700 h 6899920"/>
              <a:gd name="connsiteX3" fmla="*/ 2987411 w 4390699"/>
              <a:gd name="connsiteY3" fmla="*/ 6887219 h 6899920"/>
              <a:gd name="connsiteX4" fmla="*/ 0 w 4390699"/>
              <a:gd name="connsiteY4" fmla="*/ 6899920 h 6899920"/>
              <a:gd name="connsiteX0" fmla="*/ 0 w 4390703"/>
              <a:gd name="connsiteY0" fmla="*/ 6899920 h 6905331"/>
              <a:gd name="connsiteX1" fmla="*/ 1865 w 4390703"/>
              <a:gd name="connsiteY1" fmla="*/ 0 h 6905331"/>
              <a:gd name="connsiteX2" fmla="*/ 4390675 w 4390703"/>
              <a:gd name="connsiteY2" fmla="*/ 12700 h 6905331"/>
              <a:gd name="connsiteX3" fmla="*/ 3150409 w 4390703"/>
              <a:gd name="connsiteY3" fmla="*/ 6905328 h 6905331"/>
              <a:gd name="connsiteX4" fmla="*/ 0 w 4390703"/>
              <a:gd name="connsiteY4" fmla="*/ 6899920 h 6905331"/>
              <a:gd name="connsiteX0" fmla="*/ 0 w 5279691"/>
              <a:gd name="connsiteY0" fmla="*/ 6912620 h 6918031"/>
              <a:gd name="connsiteX1" fmla="*/ 1865 w 5279691"/>
              <a:gd name="connsiteY1" fmla="*/ 12700 h 6918031"/>
              <a:gd name="connsiteX2" fmla="*/ 5279675 w 5279691"/>
              <a:gd name="connsiteY2" fmla="*/ 0 h 6918031"/>
              <a:gd name="connsiteX3" fmla="*/ 3150409 w 5279691"/>
              <a:gd name="connsiteY3" fmla="*/ 6918028 h 6918031"/>
              <a:gd name="connsiteX4" fmla="*/ 0 w 5279691"/>
              <a:gd name="connsiteY4" fmla="*/ 6912620 h 6918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9691" h="6918031">
                <a:moveTo>
                  <a:pt x="0" y="6912620"/>
                </a:moveTo>
                <a:cubicBezTo>
                  <a:pt x="622" y="4612647"/>
                  <a:pt x="1243" y="2312673"/>
                  <a:pt x="1865" y="12700"/>
                </a:cubicBezTo>
                <a:lnTo>
                  <a:pt x="5279675" y="0"/>
                </a:lnTo>
                <a:cubicBezTo>
                  <a:pt x="5286439" y="3287"/>
                  <a:pt x="3179169" y="6923621"/>
                  <a:pt x="3150409" y="6918028"/>
                </a:cubicBezTo>
                <a:lnTo>
                  <a:pt x="0" y="6912620"/>
                </a:lnTo>
                <a:close/>
              </a:path>
            </a:pathLst>
          </a:custGeom>
          <a:effectLst/>
        </p:spPr>
        <p:txBody>
          <a:bodyPr vert="horz" lIns="91433" tIns="45717" rIns="91433" bIns="45717" rtlCol="0">
            <a:normAutofit/>
          </a:bodyPr>
          <a:lstStyle>
            <a:lvl1pPr>
              <a:defRPr lang="en-US"/>
            </a:lvl1pPr>
          </a:lstStyle>
          <a:p>
            <a:pPr lvl="0"/>
            <a:r>
              <a:rPr lang="is-IS" smtClean="0"/>
              <a:t>Smelltu á tákn til að bæta við mynd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572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aglæra 2 box m/línu &amp; undirfyrirsög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73150" y="6163203"/>
            <a:ext cx="1403350" cy="365125"/>
          </a:xfrm>
        </p:spPr>
        <p:txBody>
          <a:bodyPr/>
          <a:lstStyle/>
          <a:p>
            <a:fld id="{C1702380-44E6-FC43-B955-16445F0FA794}" type="datetime1">
              <a:rPr lang="is-IS" noProof="0" smtClean="0">
                <a:solidFill>
                  <a:prstClr val="white">
                    <a:lumMod val="65000"/>
                  </a:prstClr>
                </a:solidFill>
              </a:rPr>
              <a:t>24.2.2014</a:t>
            </a:fld>
            <a:endParaRPr lang="is-IS" noProof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76502" y="6163203"/>
            <a:ext cx="3549650" cy="365125"/>
          </a:xfrm>
        </p:spPr>
        <p:txBody>
          <a:bodyPr/>
          <a:lstStyle/>
          <a:p>
            <a:endParaRPr lang="is-IS" noProof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60400" y="6163203"/>
            <a:ext cx="412750" cy="365125"/>
          </a:xfrm>
        </p:spPr>
        <p:txBody>
          <a:bodyPr/>
          <a:lstStyle>
            <a:lvl1pPr>
              <a:defRPr>
                <a:solidFill>
                  <a:srgbClr val="005FAC"/>
                </a:solidFill>
              </a:defRPr>
            </a:lvl1pPr>
          </a:lstStyle>
          <a:p>
            <a:fld id="{C145DA2E-AD48-434B-BBEA-E39C1F836481}" type="slidenum">
              <a:rPr lang="is-IS" noProof="0" smtClean="0"/>
              <a:pPr/>
              <a:t>‹#›</a:t>
            </a:fld>
            <a:endParaRPr lang="is-IS" noProof="0"/>
          </a:p>
        </p:txBody>
      </p:sp>
      <p:sp>
        <p:nvSpPr>
          <p:cNvPr id="17" name="Content Placeholder 10"/>
          <p:cNvSpPr>
            <a:spLocks noGrp="1"/>
          </p:cNvSpPr>
          <p:nvPr>
            <p:ph sz="quarter" idx="16"/>
          </p:nvPr>
        </p:nvSpPr>
        <p:spPr>
          <a:xfrm>
            <a:off x="742952" y="1701801"/>
            <a:ext cx="4210050" cy="4165600"/>
          </a:xfrm>
        </p:spPr>
        <p:txBody>
          <a:bodyPr lIns="0">
            <a:noAutofit/>
          </a:bodyPr>
          <a:lstStyle>
            <a:lvl1pPr marL="228584" indent="-228584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5FAC"/>
              </a:buClr>
              <a:buSzPct val="100000"/>
              <a:buFont typeface="Wingdings" charset="2"/>
              <a:buChar char="§"/>
              <a:defRPr/>
            </a:lvl1pPr>
            <a:lvl2pPr marL="518362" indent="-212385">
              <a:spcBef>
                <a:spcPts val="24"/>
              </a:spcBef>
              <a:buClr>
                <a:srgbClr val="005FAC"/>
              </a:buClr>
              <a:buSzPct val="100000"/>
              <a:buFont typeface="Lucida Grande"/>
              <a:buChar char="–"/>
              <a:defRPr/>
            </a:lvl2pPr>
            <a:lvl3pPr marL="860362" indent="-174612">
              <a:buClr>
                <a:srgbClr val="005FAC"/>
              </a:buClr>
              <a:buSzPct val="90000"/>
              <a:buFont typeface="Lucida Grande"/>
              <a:buChar char="–"/>
              <a:defRPr/>
            </a:lvl3pPr>
            <a:lvl4pPr marL="1142917" indent="-168263">
              <a:buClr>
                <a:srgbClr val="005FAC"/>
              </a:buClr>
              <a:buSzPct val="80000"/>
              <a:buFont typeface="Lucida Grande"/>
              <a:buChar char="–"/>
              <a:defRPr/>
            </a:lvl4pPr>
            <a:lvl5pPr marL="1434996" indent="-173025">
              <a:buClr>
                <a:srgbClr val="005FAC"/>
              </a:buClr>
              <a:buSzPct val="70000"/>
              <a:buFont typeface="Lucida Grande"/>
              <a:buChar char="–"/>
              <a:defRPr/>
            </a:lvl5pPr>
          </a:lstStyle>
          <a:p>
            <a:pPr lvl="0"/>
            <a:r>
              <a:rPr lang="is-IS" noProof="0" smtClean="0"/>
              <a:t>Smelltu til að breyta stílum aðaltexta</a:t>
            </a:r>
          </a:p>
          <a:p>
            <a:pPr lvl="1"/>
            <a:r>
              <a:rPr lang="is-IS" noProof="0" smtClean="0"/>
              <a:t>Annað stig</a:t>
            </a:r>
          </a:p>
          <a:p>
            <a:pPr lvl="2"/>
            <a:r>
              <a:rPr lang="is-IS" noProof="0" smtClean="0"/>
              <a:t>Þriðja stig</a:t>
            </a:r>
          </a:p>
          <a:p>
            <a:pPr lvl="3"/>
            <a:r>
              <a:rPr lang="is-IS" noProof="0" smtClean="0"/>
              <a:t>Fjórða stig</a:t>
            </a:r>
          </a:p>
          <a:p>
            <a:pPr lvl="4"/>
            <a:r>
              <a:rPr lang="is-IS" noProof="0" smtClean="0"/>
              <a:t>Fimmta stig</a:t>
            </a:r>
            <a:endParaRPr lang="is-IS" noProof="0" dirty="0"/>
          </a:p>
        </p:txBody>
      </p:sp>
      <p:sp>
        <p:nvSpPr>
          <p:cNvPr id="19" name="Content Placeholder 10"/>
          <p:cNvSpPr>
            <a:spLocks noGrp="1"/>
          </p:cNvSpPr>
          <p:nvPr>
            <p:ph sz="quarter" idx="17"/>
          </p:nvPr>
        </p:nvSpPr>
        <p:spPr>
          <a:xfrm>
            <a:off x="5200652" y="1701801"/>
            <a:ext cx="4210050" cy="4165600"/>
          </a:xfrm>
        </p:spPr>
        <p:txBody>
          <a:bodyPr lIns="0">
            <a:noAutofit/>
          </a:bodyPr>
          <a:lstStyle>
            <a:lvl1pPr marL="228584" indent="-228584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5FAC"/>
              </a:buClr>
              <a:buSzPct val="100000"/>
              <a:buFont typeface="Wingdings" charset="2"/>
              <a:buChar char="§"/>
              <a:defRPr/>
            </a:lvl1pPr>
            <a:lvl2pPr marL="518362" indent="-212385">
              <a:spcBef>
                <a:spcPts val="24"/>
              </a:spcBef>
              <a:buClr>
                <a:srgbClr val="005FAC"/>
              </a:buClr>
              <a:buSzPct val="100000"/>
              <a:buFont typeface="Lucida Grande"/>
              <a:buChar char="–"/>
              <a:defRPr/>
            </a:lvl2pPr>
            <a:lvl3pPr marL="860362" indent="-174612">
              <a:buClr>
                <a:srgbClr val="005FAC"/>
              </a:buClr>
              <a:buSzPct val="90000"/>
              <a:buFont typeface="Lucida Grande"/>
              <a:buChar char="–"/>
              <a:defRPr/>
            </a:lvl3pPr>
            <a:lvl4pPr marL="1142917" indent="-168263">
              <a:buClr>
                <a:srgbClr val="005FAC"/>
              </a:buClr>
              <a:buSzPct val="80000"/>
              <a:buFont typeface="Lucida Grande"/>
              <a:buChar char="–"/>
              <a:defRPr/>
            </a:lvl4pPr>
            <a:lvl5pPr marL="1434996" indent="-173025">
              <a:buClr>
                <a:srgbClr val="005FAC"/>
              </a:buClr>
              <a:buSzPct val="70000"/>
              <a:buFont typeface="Lucida Grande"/>
              <a:buChar char="–"/>
              <a:defRPr/>
            </a:lvl5pPr>
          </a:lstStyle>
          <a:p>
            <a:pPr lvl="0"/>
            <a:r>
              <a:rPr lang="is-IS" noProof="0" smtClean="0"/>
              <a:t>Smelltu til að breyta stílum aðaltexta</a:t>
            </a:r>
          </a:p>
          <a:p>
            <a:pPr lvl="1"/>
            <a:r>
              <a:rPr lang="is-IS" noProof="0" smtClean="0"/>
              <a:t>Annað stig</a:t>
            </a:r>
          </a:p>
          <a:p>
            <a:pPr lvl="2"/>
            <a:r>
              <a:rPr lang="is-IS" noProof="0" smtClean="0"/>
              <a:t>Þriðja stig</a:t>
            </a:r>
          </a:p>
          <a:p>
            <a:pPr lvl="3"/>
            <a:r>
              <a:rPr lang="is-IS" noProof="0" smtClean="0"/>
              <a:t>Fjórða stig</a:t>
            </a:r>
          </a:p>
          <a:p>
            <a:pPr lvl="4"/>
            <a:r>
              <a:rPr lang="is-IS" noProof="0" smtClean="0"/>
              <a:t>Fimmta stig</a:t>
            </a:r>
            <a:endParaRPr lang="is-IS" noProof="0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42950" y="235200"/>
            <a:ext cx="8667750" cy="981200"/>
          </a:xfrm>
        </p:spPr>
        <p:txBody>
          <a:bodyPr lIns="0" rIns="0" bIns="0" anchor="b" anchorCtr="0">
            <a:noAutofit/>
          </a:bodyPr>
          <a:lstStyle>
            <a:lvl1pPr marL="0" indent="0" algn="l">
              <a:lnSpc>
                <a:spcPct val="60000"/>
              </a:lnSpc>
              <a:spcBef>
                <a:spcPts val="0"/>
              </a:spcBef>
              <a:buNone/>
              <a:defRPr sz="2400" u="none" cap="all">
                <a:solidFill>
                  <a:srgbClr val="005FAC"/>
                </a:solidFill>
                <a:uFill>
                  <a:solidFill>
                    <a:schemeClr val="accent2"/>
                  </a:solidFill>
                </a:uFill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s-IS" noProof="0" smtClean="0"/>
              <a:t>Click to edit TITLE</a:t>
            </a:r>
            <a:endParaRPr lang="is-IS" noProof="0"/>
          </a:p>
        </p:txBody>
      </p:sp>
      <p:sp>
        <p:nvSpPr>
          <p:cNvPr id="10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746196" y="1295402"/>
            <a:ext cx="8663348" cy="30480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cap="all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is-IS" noProof="0" dirty="0" smtClean="0"/>
              <a:t>CLICK TO EDIT SUBTITLE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762000" y="1219200"/>
            <a:ext cx="9144000" cy="0"/>
          </a:xfrm>
          <a:prstGeom prst="line">
            <a:avLst/>
          </a:prstGeom>
          <a:ln w="31750">
            <a:solidFill>
              <a:srgbClr val="FA78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45630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aglæra 3 box m/línu &amp; undirfyrirsög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73150" y="6163203"/>
            <a:ext cx="1403350" cy="365125"/>
          </a:xfrm>
        </p:spPr>
        <p:txBody>
          <a:bodyPr/>
          <a:lstStyle/>
          <a:p>
            <a:fld id="{7D8C470A-DF26-6E41-93FC-933C7017CFF7}" type="datetime1">
              <a:rPr lang="is-IS" noProof="0" smtClean="0">
                <a:solidFill>
                  <a:prstClr val="white">
                    <a:lumMod val="65000"/>
                  </a:prstClr>
                </a:solidFill>
              </a:rPr>
              <a:t>24.2.2014</a:t>
            </a:fld>
            <a:endParaRPr lang="is-IS" noProof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76502" y="6163203"/>
            <a:ext cx="3549650" cy="365125"/>
          </a:xfrm>
        </p:spPr>
        <p:txBody>
          <a:bodyPr/>
          <a:lstStyle/>
          <a:p>
            <a:endParaRPr lang="is-IS" noProof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60400" y="6163203"/>
            <a:ext cx="412750" cy="365125"/>
          </a:xfrm>
        </p:spPr>
        <p:txBody>
          <a:bodyPr/>
          <a:lstStyle>
            <a:lvl1pPr>
              <a:defRPr>
                <a:solidFill>
                  <a:srgbClr val="005FAC"/>
                </a:solidFill>
              </a:defRPr>
            </a:lvl1pPr>
          </a:lstStyle>
          <a:p>
            <a:fld id="{C145DA2E-AD48-434B-BBEA-E39C1F836481}" type="slidenum">
              <a:rPr lang="is-IS" noProof="0" smtClean="0"/>
              <a:pPr/>
              <a:t>‹#›</a:t>
            </a:fld>
            <a:endParaRPr lang="is-IS" noProof="0"/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42950" y="235200"/>
            <a:ext cx="8667750" cy="981200"/>
          </a:xfrm>
        </p:spPr>
        <p:txBody>
          <a:bodyPr lIns="0" rIns="0" bIns="0" anchor="b" anchorCtr="0">
            <a:noAutofit/>
          </a:bodyPr>
          <a:lstStyle>
            <a:lvl1pPr marL="0" indent="0" algn="l">
              <a:lnSpc>
                <a:spcPct val="60000"/>
              </a:lnSpc>
              <a:spcBef>
                <a:spcPts val="0"/>
              </a:spcBef>
              <a:buNone/>
              <a:defRPr sz="2400" u="none" cap="all">
                <a:solidFill>
                  <a:srgbClr val="005FAC"/>
                </a:solidFill>
                <a:uFill>
                  <a:solidFill>
                    <a:schemeClr val="accent2"/>
                  </a:solidFill>
                </a:uFill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s-IS" noProof="0" smtClean="0"/>
              <a:t>Click to edit TITLE</a:t>
            </a:r>
            <a:endParaRPr lang="is-IS" noProof="0"/>
          </a:p>
        </p:txBody>
      </p:sp>
      <p:sp>
        <p:nvSpPr>
          <p:cNvPr id="13" name="Content Placeholder 10"/>
          <p:cNvSpPr>
            <a:spLocks noGrp="1"/>
          </p:cNvSpPr>
          <p:nvPr>
            <p:ph sz="quarter" idx="14"/>
          </p:nvPr>
        </p:nvSpPr>
        <p:spPr>
          <a:xfrm>
            <a:off x="742952" y="1701801"/>
            <a:ext cx="2724150" cy="4165600"/>
          </a:xfrm>
        </p:spPr>
        <p:txBody>
          <a:bodyPr lIns="0">
            <a:noAutofit/>
          </a:bodyPr>
          <a:lstStyle>
            <a:lvl1pPr marL="228584" indent="-228584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5FAC"/>
              </a:buClr>
              <a:buSzPct val="100000"/>
              <a:buFont typeface="Wingdings" charset="2"/>
              <a:buChar char="§"/>
              <a:defRPr/>
            </a:lvl1pPr>
            <a:lvl2pPr marL="518362" indent="-212385">
              <a:spcBef>
                <a:spcPts val="24"/>
              </a:spcBef>
              <a:buClr>
                <a:srgbClr val="005FAC"/>
              </a:buClr>
              <a:buSzPct val="100000"/>
              <a:buFont typeface="Lucida Grande"/>
              <a:buChar char="–"/>
              <a:defRPr/>
            </a:lvl2pPr>
            <a:lvl3pPr marL="860362" indent="-174612">
              <a:buClr>
                <a:srgbClr val="005FAC"/>
              </a:buClr>
              <a:buSzPct val="90000"/>
              <a:buFont typeface="Lucida Grande"/>
              <a:buChar char="–"/>
              <a:defRPr/>
            </a:lvl3pPr>
            <a:lvl4pPr marL="1142917" indent="-168263">
              <a:buClr>
                <a:srgbClr val="005FAC"/>
              </a:buClr>
              <a:buSzPct val="80000"/>
              <a:buFont typeface="Lucida Grande"/>
              <a:buChar char="–"/>
              <a:defRPr/>
            </a:lvl4pPr>
            <a:lvl5pPr marL="1434996" indent="-173025">
              <a:buClr>
                <a:srgbClr val="005FAC"/>
              </a:buClr>
              <a:buSzPct val="70000"/>
              <a:buFont typeface="Lucida Grande"/>
              <a:buChar char="–"/>
              <a:defRPr/>
            </a:lvl5pPr>
          </a:lstStyle>
          <a:p>
            <a:pPr lvl="0"/>
            <a:r>
              <a:rPr lang="is-IS" noProof="0" smtClean="0"/>
              <a:t>Smelltu til að breyta stílum aðaltexta</a:t>
            </a:r>
          </a:p>
          <a:p>
            <a:pPr lvl="1"/>
            <a:r>
              <a:rPr lang="is-IS" noProof="0" smtClean="0"/>
              <a:t>Annað stig</a:t>
            </a:r>
          </a:p>
          <a:p>
            <a:pPr lvl="2"/>
            <a:r>
              <a:rPr lang="is-IS" noProof="0" smtClean="0"/>
              <a:t>Þriðja stig</a:t>
            </a:r>
          </a:p>
          <a:p>
            <a:pPr lvl="3"/>
            <a:r>
              <a:rPr lang="is-IS" noProof="0" smtClean="0"/>
              <a:t>Fjórða stig</a:t>
            </a:r>
          </a:p>
          <a:p>
            <a:pPr lvl="4"/>
            <a:r>
              <a:rPr lang="is-IS" noProof="0" smtClean="0"/>
              <a:t>Fimmta stig</a:t>
            </a:r>
            <a:endParaRPr lang="is-IS" noProof="0" dirty="0"/>
          </a:p>
        </p:txBody>
      </p:sp>
      <p:sp>
        <p:nvSpPr>
          <p:cNvPr id="16" name="Content Placeholder 10"/>
          <p:cNvSpPr>
            <a:spLocks noGrp="1"/>
          </p:cNvSpPr>
          <p:nvPr>
            <p:ph sz="quarter" idx="20"/>
          </p:nvPr>
        </p:nvSpPr>
        <p:spPr>
          <a:xfrm>
            <a:off x="3714752" y="1701801"/>
            <a:ext cx="2724150" cy="4165600"/>
          </a:xfrm>
        </p:spPr>
        <p:txBody>
          <a:bodyPr lIns="0">
            <a:noAutofit/>
          </a:bodyPr>
          <a:lstStyle>
            <a:lvl1pPr marL="228584" indent="-228584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5FAC"/>
              </a:buClr>
              <a:buSzPct val="100000"/>
              <a:buFont typeface="Wingdings" charset="2"/>
              <a:buChar char="§"/>
              <a:defRPr/>
            </a:lvl1pPr>
            <a:lvl2pPr marL="518362" indent="-212385">
              <a:spcBef>
                <a:spcPts val="24"/>
              </a:spcBef>
              <a:buClr>
                <a:srgbClr val="005FAC"/>
              </a:buClr>
              <a:buSzPct val="100000"/>
              <a:buFont typeface="Lucida Grande"/>
              <a:buChar char="–"/>
              <a:defRPr/>
            </a:lvl2pPr>
            <a:lvl3pPr marL="860362" indent="-174612">
              <a:buClr>
                <a:srgbClr val="005FAC"/>
              </a:buClr>
              <a:buSzPct val="90000"/>
              <a:buFont typeface="Lucida Grande"/>
              <a:buChar char="–"/>
              <a:defRPr/>
            </a:lvl3pPr>
            <a:lvl4pPr marL="1142917" indent="-168263">
              <a:buClr>
                <a:srgbClr val="005FAC"/>
              </a:buClr>
              <a:buSzPct val="80000"/>
              <a:buFont typeface="Lucida Grande"/>
              <a:buChar char="–"/>
              <a:defRPr/>
            </a:lvl4pPr>
            <a:lvl5pPr marL="1434996" indent="-173025">
              <a:buClr>
                <a:srgbClr val="005FAC"/>
              </a:buClr>
              <a:buSzPct val="70000"/>
              <a:buFont typeface="Lucida Grande"/>
              <a:buChar char="–"/>
              <a:defRPr/>
            </a:lvl5pPr>
          </a:lstStyle>
          <a:p>
            <a:pPr lvl="0"/>
            <a:r>
              <a:rPr lang="is-IS" noProof="0" smtClean="0"/>
              <a:t>Smelltu til að breyta stílum aðaltexta</a:t>
            </a:r>
          </a:p>
          <a:p>
            <a:pPr lvl="1"/>
            <a:r>
              <a:rPr lang="is-IS" noProof="0" smtClean="0"/>
              <a:t>Annað stig</a:t>
            </a:r>
          </a:p>
          <a:p>
            <a:pPr lvl="2"/>
            <a:r>
              <a:rPr lang="is-IS" noProof="0" smtClean="0"/>
              <a:t>Þriðja stig</a:t>
            </a:r>
          </a:p>
          <a:p>
            <a:pPr lvl="3"/>
            <a:r>
              <a:rPr lang="is-IS" noProof="0" smtClean="0"/>
              <a:t>Fjórða stig</a:t>
            </a:r>
          </a:p>
          <a:p>
            <a:pPr lvl="4"/>
            <a:r>
              <a:rPr lang="is-IS" noProof="0" smtClean="0"/>
              <a:t>Fimmta stig</a:t>
            </a:r>
            <a:endParaRPr lang="is-IS" noProof="0" dirty="0"/>
          </a:p>
        </p:txBody>
      </p:sp>
      <p:sp>
        <p:nvSpPr>
          <p:cNvPr id="18" name="Content Placeholder 10"/>
          <p:cNvSpPr>
            <a:spLocks noGrp="1"/>
          </p:cNvSpPr>
          <p:nvPr>
            <p:ph sz="quarter" idx="21"/>
          </p:nvPr>
        </p:nvSpPr>
        <p:spPr>
          <a:xfrm>
            <a:off x="6686552" y="1701801"/>
            <a:ext cx="2724150" cy="4165600"/>
          </a:xfrm>
        </p:spPr>
        <p:txBody>
          <a:bodyPr lIns="0">
            <a:noAutofit/>
          </a:bodyPr>
          <a:lstStyle>
            <a:lvl1pPr marL="228584" indent="-228584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5FAC"/>
              </a:buClr>
              <a:buSzPct val="100000"/>
              <a:buFont typeface="Wingdings" charset="2"/>
              <a:buChar char="§"/>
              <a:defRPr/>
            </a:lvl1pPr>
            <a:lvl2pPr marL="518362" indent="-212385">
              <a:spcBef>
                <a:spcPts val="24"/>
              </a:spcBef>
              <a:buClr>
                <a:srgbClr val="005FAC"/>
              </a:buClr>
              <a:buSzPct val="100000"/>
              <a:buFont typeface="Lucida Grande"/>
              <a:buChar char="–"/>
              <a:defRPr/>
            </a:lvl2pPr>
            <a:lvl3pPr marL="860362" indent="-174612">
              <a:buClr>
                <a:srgbClr val="005FAC"/>
              </a:buClr>
              <a:buSzPct val="90000"/>
              <a:buFont typeface="Lucida Grande"/>
              <a:buChar char="–"/>
              <a:defRPr/>
            </a:lvl3pPr>
            <a:lvl4pPr marL="1142917" indent="-168263">
              <a:buClr>
                <a:srgbClr val="005FAC"/>
              </a:buClr>
              <a:buSzPct val="80000"/>
              <a:buFont typeface="Lucida Grande"/>
              <a:buChar char="–"/>
              <a:defRPr/>
            </a:lvl4pPr>
            <a:lvl5pPr marL="1434996" indent="-173025">
              <a:buClr>
                <a:srgbClr val="005FAC"/>
              </a:buClr>
              <a:buSzPct val="70000"/>
              <a:buFont typeface="Lucida Grande"/>
              <a:buChar char="–"/>
              <a:defRPr/>
            </a:lvl5pPr>
          </a:lstStyle>
          <a:p>
            <a:pPr lvl="0"/>
            <a:r>
              <a:rPr lang="is-IS" noProof="0" smtClean="0"/>
              <a:t>Smelltu til að breyta stílum aðaltexta</a:t>
            </a:r>
          </a:p>
          <a:p>
            <a:pPr lvl="1"/>
            <a:r>
              <a:rPr lang="is-IS" noProof="0" smtClean="0"/>
              <a:t>Annað stig</a:t>
            </a:r>
          </a:p>
          <a:p>
            <a:pPr lvl="2"/>
            <a:r>
              <a:rPr lang="is-IS" noProof="0" smtClean="0"/>
              <a:t>Þriðja stig</a:t>
            </a:r>
          </a:p>
          <a:p>
            <a:pPr lvl="3"/>
            <a:r>
              <a:rPr lang="is-IS" noProof="0" smtClean="0"/>
              <a:t>Fjórða stig</a:t>
            </a:r>
          </a:p>
          <a:p>
            <a:pPr lvl="4"/>
            <a:r>
              <a:rPr lang="is-IS" noProof="0" smtClean="0"/>
              <a:t>Fimmta stig</a:t>
            </a:r>
            <a:endParaRPr lang="is-IS" noProof="0" dirty="0"/>
          </a:p>
        </p:txBody>
      </p:sp>
      <p:sp>
        <p:nvSpPr>
          <p:cNvPr id="20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746196" y="1295402"/>
            <a:ext cx="8663348" cy="30480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cap="all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is-IS" noProof="0" dirty="0" smtClean="0"/>
              <a:t>CLICK TO EDIT SUBTITLE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762000" y="1219200"/>
            <a:ext cx="9144000" cy="0"/>
          </a:xfrm>
          <a:prstGeom prst="line">
            <a:avLst/>
          </a:prstGeom>
          <a:ln w="31750">
            <a:solidFill>
              <a:srgbClr val="FA78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49742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aglæra 1 box m/línu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73150" y="6163203"/>
            <a:ext cx="1403350" cy="365125"/>
          </a:xfrm>
        </p:spPr>
        <p:txBody>
          <a:bodyPr/>
          <a:lstStyle/>
          <a:p>
            <a:fld id="{8ECD607A-59E5-5F40-B4CB-023216FFD75D}" type="datetime1">
              <a:rPr lang="is-IS" noProof="0" smtClean="0">
                <a:solidFill>
                  <a:prstClr val="white">
                    <a:lumMod val="65000"/>
                  </a:prstClr>
                </a:solidFill>
              </a:rPr>
              <a:t>24.2.2014</a:t>
            </a:fld>
            <a:endParaRPr lang="is-IS" noProof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76502" y="6163203"/>
            <a:ext cx="3549650" cy="365125"/>
          </a:xfrm>
        </p:spPr>
        <p:txBody>
          <a:bodyPr/>
          <a:lstStyle/>
          <a:p>
            <a:endParaRPr lang="is-IS" noProof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60400" y="6163203"/>
            <a:ext cx="412750" cy="365125"/>
          </a:xfrm>
        </p:spPr>
        <p:txBody>
          <a:bodyPr/>
          <a:lstStyle>
            <a:lvl1pPr>
              <a:defRPr>
                <a:solidFill>
                  <a:srgbClr val="005FAC"/>
                </a:solidFill>
              </a:defRPr>
            </a:lvl1pPr>
          </a:lstStyle>
          <a:p>
            <a:fld id="{C145DA2E-AD48-434B-BBEA-E39C1F836481}" type="slidenum">
              <a:rPr lang="is-IS" noProof="0" smtClean="0"/>
              <a:pPr/>
              <a:t>‹#›</a:t>
            </a:fld>
            <a:endParaRPr lang="is-IS" noProof="0"/>
          </a:p>
        </p:txBody>
      </p:sp>
      <p:sp>
        <p:nvSpPr>
          <p:cNvPr id="15" name="Content Placeholder 10"/>
          <p:cNvSpPr>
            <a:spLocks noGrp="1"/>
          </p:cNvSpPr>
          <p:nvPr>
            <p:ph sz="quarter" idx="14"/>
          </p:nvPr>
        </p:nvSpPr>
        <p:spPr>
          <a:xfrm>
            <a:off x="742950" y="1498600"/>
            <a:ext cx="8667750" cy="3657600"/>
          </a:xfrm>
        </p:spPr>
        <p:txBody>
          <a:bodyPr lIns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SzPct val="60000"/>
              <a:buFont typeface="Wingdings" charset="2"/>
              <a:buNone/>
              <a:defRPr sz="3200"/>
            </a:lvl1pPr>
            <a:lvl2pPr marL="518362" indent="-212385">
              <a:spcBef>
                <a:spcPts val="24"/>
              </a:spcBef>
              <a:buSzPct val="54000"/>
              <a:buFont typeface="Wingdings" charset="2"/>
              <a:buChar char="u"/>
              <a:defRPr/>
            </a:lvl2pPr>
            <a:lvl3pPr marL="860362" indent="-174612">
              <a:buSzPct val="50000"/>
              <a:buFont typeface="Wingdings" charset="2"/>
              <a:buChar char="u"/>
              <a:defRPr/>
            </a:lvl3pPr>
            <a:lvl4pPr marL="1142917" indent="-168263">
              <a:buSzPct val="45000"/>
              <a:buFont typeface="Wingdings" charset="2"/>
              <a:buChar char="u"/>
              <a:defRPr/>
            </a:lvl4pPr>
            <a:lvl5pPr marL="1434996" indent="-173025">
              <a:buSzPct val="40000"/>
              <a:buFont typeface="Wingdings" charset="2"/>
              <a:buChar char="u"/>
              <a:defRPr/>
            </a:lvl5pPr>
          </a:lstStyle>
          <a:p>
            <a:pPr lvl="0"/>
            <a:r>
              <a:rPr lang="is-IS" noProof="0" smtClean="0"/>
              <a:t>Smelltu til að breyta stílum aðaltexta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42950" y="235200"/>
            <a:ext cx="8667750" cy="981200"/>
          </a:xfrm>
        </p:spPr>
        <p:txBody>
          <a:bodyPr lIns="0" rIns="0" bIns="0" anchor="b" anchorCtr="0">
            <a:noAutofit/>
          </a:bodyPr>
          <a:lstStyle>
            <a:lvl1pPr marL="0" indent="0" algn="l">
              <a:lnSpc>
                <a:spcPct val="60000"/>
              </a:lnSpc>
              <a:spcBef>
                <a:spcPts val="0"/>
              </a:spcBef>
              <a:buNone/>
              <a:defRPr sz="2400" u="none" cap="all">
                <a:solidFill>
                  <a:srgbClr val="005FAC"/>
                </a:solidFill>
                <a:uFill>
                  <a:solidFill>
                    <a:schemeClr val="accent2"/>
                  </a:solidFill>
                </a:uFill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s-IS" noProof="0" dirty="0" smtClean="0"/>
              <a:t>Click to edit TITLE</a:t>
            </a:r>
            <a:endParaRPr lang="is-IS" noProof="0" dirty="0"/>
          </a:p>
        </p:txBody>
      </p:sp>
    </p:spTree>
    <p:extLst>
      <p:ext uri="{BB962C8B-B14F-4D97-AF65-F5344CB8AC3E}">
        <p14:creationId xmlns:p14="http://schemas.microsoft.com/office/powerpoint/2010/main" val="16014225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aglæra 1 box án línu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73150" y="6163203"/>
            <a:ext cx="1403350" cy="365125"/>
          </a:xfrm>
        </p:spPr>
        <p:txBody>
          <a:bodyPr/>
          <a:lstStyle/>
          <a:p>
            <a:fld id="{5E4A3795-D983-5145-A32F-86044C965DF5}" type="datetime1">
              <a:rPr lang="is-IS" noProof="0" smtClean="0">
                <a:solidFill>
                  <a:prstClr val="white">
                    <a:lumMod val="65000"/>
                  </a:prstClr>
                </a:solidFill>
              </a:rPr>
              <a:t>24.2.2014</a:t>
            </a:fld>
            <a:endParaRPr lang="is-IS" noProof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76502" y="6163203"/>
            <a:ext cx="3549650" cy="365125"/>
          </a:xfrm>
        </p:spPr>
        <p:txBody>
          <a:bodyPr/>
          <a:lstStyle/>
          <a:p>
            <a:endParaRPr lang="is-IS" noProof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60400" y="6163203"/>
            <a:ext cx="412750" cy="365125"/>
          </a:xfrm>
        </p:spPr>
        <p:txBody>
          <a:bodyPr/>
          <a:lstStyle>
            <a:lvl1pPr>
              <a:defRPr>
                <a:solidFill>
                  <a:srgbClr val="005FAC"/>
                </a:solidFill>
              </a:defRPr>
            </a:lvl1pPr>
          </a:lstStyle>
          <a:p>
            <a:fld id="{C145DA2E-AD48-434B-BBEA-E39C1F836481}" type="slidenum">
              <a:rPr lang="is-IS" noProof="0" smtClean="0"/>
              <a:pPr/>
              <a:t>‹#›</a:t>
            </a:fld>
            <a:endParaRPr lang="is-IS" noProof="0"/>
          </a:p>
        </p:txBody>
      </p:sp>
      <p:sp>
        <p:nvSpPr>
          <p:cNvPr id="15" name="Content Placeholder 10"/>
          <p:cNvSpPr>
            <a:spLocks noGrp="1"/>
          </p:cNvSpPr>
          <p:nvPr>
            <p:ph sz="quarter" idx="14"/>
          </p:nvPr>
        </p:nvSpPr>
        <p:spPr>
          <a:xfrm>
            <a:off x="742950" y="787400"/>
            <a:ext cx="8667750" cy="4368800"/>
          </a:xfrm>
        </p:spPr>
        <p:txBody>
          <a:bodyPr lIns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SzPct val="60000"/>
              <a:buFont typeface="Wingdings" charset="2"/>
              <a:buNone/>
              <a:defRPr sz="3200">
                <a:solidFill>
                  <a:schemeClr val="tx2"/>
                </a:solidFill>
              </a:defRPr>
            </a:lvl1pPr>
            <a:lvl2pPr marL="518362" indent="-212385">
              <a:spcBef>
                <a:spcPts val="24"/>
              </a:spcBef>
              <a:buSzPct val="54000"/>
              <a:buFont typeface="Wingdings" charset="2"/>
              <a:buChar char="u"/>
              <a:defRPr/>
            </a:lvl2pPr>
            <a:lvl3pPr marL="860362" indent="-174612">
              <a:buSzPct val="50000"/>
              <a:buFont typeface="Wingdings" charset="2"/>
              <a:buChar char="u"/>
              <a:defRPr/>
            </a:lvl3pPr>
            <a:lvl4pPr marL="1142917" indent="-168263">
              <a:buSzPct val="45000"/>
              <a:buFont typeface="Wingdings" charset="2"/>
              <a:buChar char="u"/>
              <a:defRPr/>
            </a:lvl4pPr>
            <a:lvl5pPr marL="1434996" indent="-173025">
              <a:buSzPct val="40000"/>
              <a:buFont typeface="Wingdings" charset="2"/>
              <a:buChar char="u"/>
              <a:defRPr/>
            </a:lvl5pPr>
          </a:lstStyle>
          <a:p>
            <a:pPr lvl="0"/>
            <a:r>
              <a:rPr lang="is-IS" noProof="0" smtClean="0"/>
              <a:t>Smelltu til að breyta stílum aðaltexta</a:t>
            </a:r>
          </a:p>
        </p:txBody>
      </p:sp>
    </p:spTree>
    <p:extLst>
      <p:ext uri="{BB962C8B-B14F-4D97-AF65-F5344CB8AC3E}">
        <p14:creationId xmlns:p14="http://schemas.microsoft.com/office/powerpoint/2010/main" val="5780214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a lógó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991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re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8599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á lokasíð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24108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á forsíða m/mynd-vinstr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861052" y="1295401"/>
            <a:ext cx="3797300" cy="81280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2400" b="0" cap="all">
                <a:solidFill>
                  <a:schemeClr val="bg1"/>
                </a:solidFill>
              </a:defRPr>
            </a:lvl1pPr>
          </a:lstStyle>
          <a:p>
            <a:r>
              <a:rPr lang="is-IS" noProof="0" smtClean="0"/>
              <a:t>CLICK TO EDIT MASTER TITLE STYLE</a:t>
            </a:r>
            <a:endParaRPr lang="is-IS" noProof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861052" y="2054401"/>
            <a:ext cx="3797300" cy="1447800"/>
          </a:xfrm>
        </p:spPr>
        <p:txBody>
          <a:bodyPr>
            <a:normAutofit/>
          </a:bodyPr>
          <a:lstStyle>
            <a:lvl1pPr marL="0" indent="0" algn="l">
              <a:lnSpc>
                <a:spcPct val="80000"/>
              </a:lnSpc>
              <a:buNone/>
              <a:defRPr sz="1800" cap="all">
                <a:solidFill>
                  <a:schemeClr val="bg1">
                    <a:lumMod val="85000"/>
                  </a:schemeClr>
                </a:solidFill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s-IS" noProof="0" smtClean="0"/>
              <a:t>Smelltu til að breyta stíl aðalundirtitla</a:t>
            </a:r>
            <a:endParaRPr lang="is-IS" noProof="0"/>
          </a:p>
        </p:txBody>
      </p:sp>
      <p:sp>
        <p:nvSpPr>
          <p:cNvPr id="2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-21215" y="-33036"/>
            <a:ext cx="5719665" cy="6918031"/>
          </a:xfrm>
          <a:custGeom>
            <a:avLst/>
            <a:gdLst>
              <a:gd name="connsiteX0" fmla="*/ 0 w 4343400"/>
              <a:gd name="connsiteY0" fmla="*/ 6883400 h 6883400"/>
              <a:gd name="connsiteX1" fmla="*/ 1085850 w 4343400"/>
              <a:gd name="connsiteY1" fmla="*/ 0 h 6883400"/>
              <a:gd name="connsiteX2" fmla="*/ 3257550 w 4343400"/>
              <a:gd name="connsiteY2" fmla="*/ 0 h 6883400"/>
              <a:gd name="connsiteX3" fmla="*/ 4343400 w 4343400"/>
              <a:gd name="connsiteY3" fmla="*/ 6883400 h 6883400"/>
              <a:gd name="connsiteX4" fmla="*/ 0 w 4343400"/>
              <a:gd name="connsiteY4" fmla="*/ 6883400 h 6883400"/>
              <a:gd name="connsiteX0" fmla="*/ 0 w 4349750"/>
              <a:gd name="connsiteY0" fmla="*/ 6883400 h 6883400"/>
              <a:gd name="connsiteX1" fmla="*/ 1085850 w 4349750"/>
              <a:gd name="connsiteY1" fmla="*/ 0 h 6883400"/>
              <a:gd name="connsiteX2" fmla="*/ 4349750 w 4349750"/>
              <a:gd name="connsiteY2" fmla="*/ 0 h 6883400"/>
              <a:gd name="connsiteX3" fmla="*/ 4343400 w 4349750"/>
              <a:gd name="connsiteY3" fmla="*/ 6883400 h 6883400"/>
              <a:gd name="connsiteX4" fmla="*/ 0 w 4349750"/>
              <a:gd name="connsiteY4" fmla="*/ 6883400 h 6883400"/>
              <a:gd name="connsiteX0" fmla="*/ 0 w 4349750"/>
              <a:gd name="connsiteY0" fmla="*/ 6908800 h 6908800"/>
              <a:gd name="connsiteX1" fmla="*/ 1479550 w 4349750"/>
              <a:gd name="connsiteY1" fmla="*/ 0 h 6908800"/>
              <a:gd name="connsiteX2" fmla="*/ 4349750 w 4349750"/>
              <a:gd name="connsiteY2" fmla="*/ 25400 h 6908800"/>
              <a:gd name="connsiteX3" fmla="*/ 4343400 w 4349750"/>
              <a:gd name="connsiteY3" fmla="*/ 6908800 h 6908800"/>
              <a:gd name="connsiteX4" fmla="*/ 0 w 4349750"/>
              <a:gd name="connsiteY4" fmla="*/ 6908800 h 6908800"/>
              <a:gd name="connsiteX0" fmla="*/ 0 w 4832350"/>
              <a:gd name="connsiteY0" fmla="*/ 6921500 h 6921500"/>
              <a:gd name="connsiteX1" fmla="*/ 1962150 w 4832350"/>
              <a:gd name="connsiteY1" fmla="*/ 0 h 6921500"/>
              <a:gd name="connsiteX2" fmla="*/ 4832350 w 4832350"/>
              <a:gd name="connsiteY2" fmla="*/ 25400 h 6921500"/>
              <a:gd name="connsiteX3" fmla="*/ 4826000 w 4832350"/>
              <a:gd name="connsiteY3" fmla="*/ 6908800 h 6921500"/>
              <a:gd name="connsiteX4" fmla="*/ 0 w 4832350"/>
              <a:gd name="connsiteY4" fmla="*/ 6921500 h 6921500"/>
              <a:gd name="connsiteX0" fmla="*/ 0 w 4692650"/>
              <a:gd name="connsiteY0" fmla="*/ 6921500 h 6921500"/>
              <a:gd name="connsiteX1" fmla="*/ 1822450 w 4692650"/>
              <a:gd name="connsiteY1" fmla="*/ 0 h 6921500"/>
              <a:gd name="connsiteX2" fmla="*/ 4692650 w 4692650"/>
              <a:gd name="connsiteY2" fmla="*/ 25400 h 6921500"/>
              <a:gd name="connsiteX3" fmla="*/ 4686300 w 4692650"/>
              <a:gd name="connsiteY3" fmla="*/ 6908800 h 6921500"/>
              <a:gd name="connsiteX4" fmla="*/ 0 w 4692650"/>
              <a:gd name="connsiteY4" fmla="*/ 6921500 h 6921500"/>
              <a:gd name="connsiteX0" fmla="*/ 0 w 4692650"/>
              <a:gd name="connsiteY0" fmla="*/ 6908800 h 6908800"/>
              <a:gd name="connsiteX1" fmla="*/ 1822450 w 4692650"/>
              <a:gd name="connsiteY1" fmla="*/ 0 h 6908800"/>
              <a:gd name="connsiteX2" fmla="*/ 4692650 w 4692650"/>
              <a:gd name="connsiteY2" fmla="*/ 12700 h 6908800"/>
              <a:gd name="connsiteX3" fmla="*/ 4686300 w 4692650"/>
              <a:gd name="connsiteY3" fmla="*/ 6896100 h 6908800"/>
              <a:gd name="connsiteX4" fmla="*/ 0 w 4692650"/>
              <a:gd name="connsiteY4" fmla="*/ 6908800 h 6908800"/>
              <a:gd name="connsiteX0" fmla="*/ 15897 w 4708547"/>
              <a:gd name="connsiteY0" fmla="*/ 6896100 h 6896100"/>
              <a:gd name="connsiteX1" fmla="*/ 0 w 4708547"/>
              <a:gd name="connsiteY1" fmla="*/ 5061 h 6896100"/>
              <a:gd name="connsiteX2" fmla="*/ 4708547 w 4708547"/>
              <a:gd name="connsiteY2" fmla="*/ 0 h 6896100"/>
              <a:gd name="connsiteX3" fmla="*/ 4702197 w 4708547"/>
              <a:gd name="connsiteY3" fmla="*/ 6883400 h 6896100"/>
              <a:gd name="connsiteX4" fmla="*/ 15897 w 4708547"/>
              <a:gd name="connsiteY4" fmla="*/ 6896100 h 6896100"/>
              <a:gd name="connsiteX0" fmla="*/ 15897 w 6315990"/>
              <a:gd name="connsiteY0" fmla="*/ 6891039 h 6891039"/>
              <a:gd name="connsiteX1" fmla="*/ 0 w 6315990"/>
              <a:gd name="connsiteY1" fmla="*/ 0 h 6891039"/>
              <a:gd name="connsiteX2" fmla="*/ 6315990 w 6315990"/>
              <a:gd name="connsiteY2" fmla="*/ 12700 h 6891039"/>
              <a:gd name="connsiteX3" fmla="*/ 4702197 w 6315990"/>
              <a:gd name="connsiteY3" fmla="*/ 6878339 h 6891039"/>
              <a:gd name="connsiteX4" fmla="*/ 15897 w 6315990"/>
              <a:gd name="connsiteY4" fmla="*/ 6891039 h 6891039"/>
              <a:gd name="connsiteX0" fmla="*/ 15897 w 6315990"/>
              <a:gd name="connsiteY0" fmla="*/ 6891039 h 6896100"/>
              <a:gd name="connsiteX1" fmla="*/ 0 w 6315990"/>
              <a:gd name="connsiteY1" fmla="*/ 0 h 6896100"/>
              <a:gd name="connsiteX2" fmla="*/ 6315990 w 6315990"/>
              <a:gd name="connsiteY2" fmla="*/ 12700 h 6896100"/>
              <a:gd name="connsiteX3" fmla="*/ 3041468 w 6315990"/>
              <a:gd name="connsiteY3" fmla="*/ 6896100 h 6896100"/>
              <a:gd name="connsiteX4" fmla="*/ 15897 w 6315990"/>
              <a:gd name="connsiteY4" fmla="*/ 6891039 h 6896100"/>
              <a:gd name="connsiteX0" fmla="*/ 15897 w 6315990"/>
              <a:gd name="connsiteY0" fmla="*/ 6891039 h 6896105"/>
              <a:gd name="connsiteX1" fmla="*/ 0 w 6315990"/>
              <a:gd name="connsiteY1" fmla="*/ 0 h 6896105"/>
              <a:gd name="connsiteX2" fmla="*/ 6315990 w 6315990"/>
              <a:gd name="connsiteY2" fmla="*/ 12700 h 6896105"/>
              <a:gd name="connsiteX3" fmla="*/ 3041468 w 6315990"/>
              <a:gd name="connsiteY3" fmla="*/ 6896100 h 6896105"/>
              <a:gd name="connsiteX4" fmla="*/ 15897 w 6315990"/>
              <a:gd name="connsiteY4" fmla="*/ 6891039 h 6896105"/>
              <a:gd name="connsiteX0" fmla="*/ 15897 w 6316000"/>
              <a:gd name="connsiteY0" fmla="*/ 6891039 h 6896103"/>
              <a:gd name="connsiteX1" fmla="*/ 0 w 6316000"/>
              <a:gd name="connsiteY1" fmla="*/ 0 h 6896103"/>
              <a:gd name="connsiteX2" fmla="*/ 6315990 w 6316000"/>
              <a:gd name="connsiteY2" fmla="*/ 12700 h 6896103"/>
              <a:gd name="connsiteX3" fmla="*/ 3041468 w 6316000"/>
              <a:gd name="connsiteY3" fmla="*/ 6896100 h 6896103"/>
              <a:gd name="connsiteX4" fmla="*/ 15897 w 6316000"/>
              <a:gd name="connsiteY4" fmla="*/ 6891039 h 6896103"/>
              <a:gd name="connsiteX0" fmla="*/ 15897 w 6316008"/>
              <a:gd name="connsiteY0" fmla="*/ 6891039 h 6891039"/>
              <a:gd name="connsiteX1" fmla="*/ 0 w 6316008"/>
              <a:gd name="connsiteY1" fmla="*/ 0 h 6891039"/>
              <a:gd name="connsiteX2" fmla="*/ 6315990 w 6316008"/>
              <a:gd name="connsiteY2" fmla="*/ 12700 h 6891039"/>
              <a:gd name="connsiteX3" fmla="*/ 4471294 w 6316008"/>
              <a:gd name="connsiteY3" fmla="*/ 6878339 h 6891039"/>
              <a:gd name="connsiteX4" fmla="*/ 15897 w 6316008"/>
              <a:gd name="connsiteY4" fmla="*/ 6891039 h 6891039"/>
              <a:gd name="connsiteX0" fmla="*/ 15897 w 6316008"/>
              <a:gd name="connsiteY0" fmla="*/ 6891039 h 6891039"/>
              <a:gd name="connsiteX1" fmla="*/ 0 w 6316008"/>
              <a:gd name="connsiteY1" fmla="*/ 0 h 6891039"/>
              <a:gd name="connsiteX2" fmla="*/ 6315990 w 6316008"/>
              <a:gd name="connsiteY2" fmla="*/ 12700 h 6891039"/>
              <a:gd name="connsiteX3" fmla="*/ 4471294 w 6316008"/>
              <a:gd name="connsiteY3" fmla="*/ 6887219 h 6891039"/>
              <a:gd name="connsiteX4" fmla="*/ 15897 w 6316008"/>
              <a:gd name="connsiteY4" fmla="*/ 6891039 h 6891039"/>
              <a:gd name="connsiteX0" fmla="*/ 886225 w 6316008"/>
              <a:gd name="connsiteY0" fmla="*/ 6899920 h 6899920"/>
              <a:gd name="connsiteX1" fmla="*/ 0 w 6316008"/>
              <a:gd name="connsiteY1" fmla="*/ 0 h 6899920"/>
              <a:gd name="connsiteX2" fmla="*/ 6315990 w 6316008"/>
              <a:gd name="connsiteY2" fmla="*/ 12700 h 6899920"/>
              <a:gd name="connsiteX3" fmla="*/ 4471294 w 6316008"/>
              <a:gd name="connsiteY3" fmla="*/ 6887219 h 6899920"/>
              <a:gd name="connsiteX4" fmla="*/ 886225 w 6316008"/>
              <a:gd name="connsiteY4" fmla="*/ 6899920 h 6899920"/>
              <a:gd name="connsiteX0" fmla="*/ 0 w 5429783"/>
              <a:gd name="connsiteY0" fmla="*/ 6899920 h 6899920"/>
              <a:gd name="connsiteX1" fmla="*/ 1865 w 5429783"/>
              <a:gd name="connsiteY1" fmla="*/ 0 h 6899920"/>
              <a:gd name="connsiteX2" fmla="*/ 5429765 w 5429783"/>
              <a:gd name="connsiteY2" fmla="*/ 12700 h 6899920"/>
              <a:gd name="connsiteX3" fmla="*/ 3585069 w 5429783"/>
              <a:gd name="connsiteY3" fmla="*/ 6887219 h 6899920"/>
              <a:gd name="connsiteX4" fmla="*/ 0 w 5429783"/>
              <a:gd name="connsiteY4" fmla="*/ 6899920 h 6899920"/>
              <a:gd name="connsiteX0" fmla="*/ 0 w 4390718"/>
              <a:gd name="connsiteY0" fmla="*/ 6899920 h 6899920"/>
              <a:gd name="connsiteX1" fmla="*/ 1865 w 4390718"/>
              <a:gd name="connsiteY1" fmla="*/ 0 h 6899920"/>
              <a:gd name="connsiteX2" fmla="*/ 4390675 w 4390718"/>
              <a:gd name="connsiteY2" fmla="*/ 12700 h 6899920"/>
              <a:gd name="connsiteX3" fmla="*/ 3585069 w 4390718"/>
              <a:gd name="connsiteY3" fmla="*/ 6887219 h 6899920"/>
              <a:gd name="connsiteX4" fmla="*/ 0 w 4390718"/>
              <a:gd name="connsiteY4" fmla="*/ 6899920 h 6899920"/>
              <a:gd name="connsiteX0" fmla="*/ 0 w 4390699"/>
              <a:gd name="connsiteY0" fmla="*/ 6899920 h 6899920"/>
              <a:gd name="connsiteX1" fmla="*/ 1865 w 4390699"/>
              <a:gd name="connsiteY1" fmla="*/ 0 h 6899920"/>
              <a:gd name="connsiteX2" fmla="*/ 4390675 w 4390699"/>
              <a:gd name="connsiteY2" fmla="*/ 12700 h 6899920"/>
              <a:gd name="connsiteX3" fmla="*/ 2987411 w 4390699"/>
              <a:gd name="connsiteY3" fmla="*/ 6887219 h 6899920"/>
              <a:gd name="connsiteX4" fmla="*/ 0 w 4390699"/>
              <a:gd name="connsiteY4" fmla="*/ 6899920 h 6899920"/>
              <a:gd name="connsiteX0" fmla="*/ 0 w 4390703"/>
              <a:gd name="connsiteY0" fmla="*/ 6899920 h 6905331"/>
              <a:gd name="connsiteX1" fmla="*/ 1865 w 4390703"/>
              <a:gd name="connsiteY1" fmla="*/ 0 h 6905331"/>
              <a:gd name="connsiteX2" fmla="*/ 4390675 w 4390703"/>
              <a:gd name="connsiteY2" fmla="*/ 12700 h 6905331"/>
              <a:gd name="connsiteX3" fmla="*/ 3150409 w 4390703"/>
              <a:gd name="connsiteY3" fmla="*/ 6905328 h 6905331"/>
              <a:gd name="connsiteX4" fmla="*/ 0 w 4390703"/>
              <a:gd name="connsiteY4" fmla="*/ 6899920 h 6905331"/>
              <a:gd name="connsiteX0" fmla="*/ 0 w 5279691"/>
              <a:gd name="connsiteY0" fmla="*/ 6912620 h 6918031"/>
              <a:gd name="connsiteX1" fmla="*/ 1865 w 5279691"/>
              <a:gd name="connsiteY1" fmla="*/ 12700 h 6918031"/>
              <a:gd name="connsiteX2" fmla="*/ 5279675 w 5279691"/>
              <a:gd name="connsiteY2" fmla="*/ 0 h 6918031"/>
              <a:gd name="connsiteX3" fmla="*/ 3150409 w 5279691"/>
              <a:gd name="connsiteY3" fmla="*/ 6918028 h 6918031"/>
              <a:gd name="connsiteX4" fmla="*/ 0 w 5279691"/>
              <a:gd name="connsiteY4" fmla="*/ 6912620 h 6918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9691" h="6918031">
                <a:moveTo>
                  <a:pt x="0" y="6912620"/>
                </a:moveTo>
                <a:cubicBezTo>
                  <a:pt x="622" y="4612647"/>
                  <a:pt x="1243" y="2312673"/>
                  <a:pt x="1865" y="12700"/>
                </a:cubicBezTo>
                <a:lnTo>
                  <a:pt x="5279675" y="0"/>
                </a:lnTo>
                <a:cubicBezTo>
                  <a:pt x="5286439" y="3287"/>
                  <a:pt x="3179169" y="6923621"/>
                  <a:pt x="3150409" y="6918028"/>
                </a:cubicBezTo>
                <a:lnTo>
                  <a:pt x="0" y="6912620"/>
                </a:lnTo>
                <a:close/>
              </a:path>
            </a:pathLst>
          </a:custGeom>
          <a:effectLst/>
        </p:spPr>
        <p:txBody>
          <a:bodyPr vert="horz" lIns="91433" tIns="45717" rIns="91433" bIns="45717" rtlCol="0">
            <a:normAutofit/>
          </a:bodyPr>
          <a:lstStyle>
            <a:lvl1pPr>
              <a:defRPr lang="en-US"/>
            </a:lvl1pPr>
          </a:lstStyle>
          <a:p>
            <a:pPr lvl="0"/>
            <a:r>
              <a:rPr lang="is-IS" smtClean="0"/>
              <a:t>Smelltu á tákn til að bæta við mynd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9686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Kaflaskipting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267200" y="-57150"/>
            <a:ext cx="5638806" cy="6972300"/>
          </a:xfrm>
          <a:custGeom>
            <a:avLst/>
            <a:gdLst>
              <a:gd name="connsiteX0" fmla="*/ 0 w 4343400"/>
              <a:gd name="connsiteY0" fmla="*/ 6883400 h 6883400"/>
              <a:gd name="connsiteX1" fmla="*/ 1085850 w 4343400"/>
              <a:gd name="connsiteY1" fmla="*/ 0 h 6883400"/>
              <a:gd name="connsiteX2" fmla="*/ 3257550 w 4343400"/>
              <a:gd name="connsiteY2" fmla="*/ 0 h 6883400"/>
              <a:gd name="connsiteX3" fmla="*/ 4343400 w 4343400"/>
              <a:gd name="connsiteY3" fmla="*/ 6883400 h 6883400"/>
              <a:gd name="connsiteX4" fmla="*/ 0 w 4343400"/>
              <a:gd name="connsiteY4" fmla="*/ 6883400 h 6883400"/>
              <a:gd name="connsiteX0" fmla="*/ 0 w 4349750"/>
              <a:gd name="connsiteY0" fmla="*/ 6883400 h 6883400"/>
              <a:gd name="connsiteX1" fmla="*/ 1085850 w 4349750"/>
              <a:gd name="connsiteY1" fmla="*/ 0 h 6883400"/>
              <a:gd name="connsiteX2" fmla="*/ 4349750 w 4349750"/>
              <a:gd name="connsiteY2" fmla="*/ 0 h 6883400"/>
              <a:gd name="connsiteX3" fmla="*/ 4343400 w 4349750"/>
              <a:gd name="connsiteY3" fmla="*/ 6883400 h 6883400"/>
              <a:gd name="connsiteX4" fmla="*/ 0 w 4349750"/>
              <a:gd name="connsiteY4" fmla="*/ 6883400 h 6883400"/>
              <a:gd name="connsiteX0" fmla="*/ 0 w 4349750"/>
              <a:gd name="connsiteY0" fmla="*/ 6908800 h 6908800"/>
              <a:gd name="connsiteX1" fmla="*/ 1479550 w 4349750"/>
              <a:gd name="connsiteY1" fmla="*/ 0 h 6908800"/>
              <a:gd name="connsiteX2" fmla="*/ 4349750 w 4349750"/>
              <a:gd name="connsiteY2" fmla="*/ 25400 h 6908800"/>
              <a:gd name="connsiteX3" fmla="*/ 4343400 w 4349750"/>
              <a:gd name="connsiteY3" fmla="*/ 6908800 h 6908800"/>
              <a:gd name="connsiteX4" fmla="*/ 0 w 4349750"/>
              <a:gd name="connsiteY4" fmla="*/ 6908800 h 6908800"/>
              <a:gd name="connsiteX0" fmla="*/ 0 w 4832350"/>
              <a:gd name="connsiteY0" fmla="*/ 6921500 h 6921500"/>
              <a:gd name="connsiteX1" fmla="*/ 1962150 w 4832350"/>
              <a:gd name="connsiteY1" fmla="*/ 0 h 6921500"/>
              <a:gd name="connsiteX2" fmla="*/ 4832350 w 4832350"/>
              <a:gd name="connsiteY2" fmla="*/ 25400 h 6921500"/>
              <a:gd name="connsiteX3" fmla="*/ 4826000 w 4832350"/>
              <a:gd name="connsiteY3" fmla="*/ 6908800 h 6921500"/>
              <a:gd name="connsiteX4" fmla="*/ 0 w 4832350"/>
              <a:gd name="connsiteY4" fmla="*/ 6921500 h 6921500"/>
              <a:gd name="connsiteX0" fmla="*/ 0 w 4692650"/>
              <a:gd name="connsiteY0" fmla="*/ 6921500 h 6921500"/>
              <a:gd name="connsiteX1" fmla="*/ 1822450 w 4692650"/>
              <a:gd name="connsiteY1" fmla="*/ 0 h 6921500"/>
              <a:gd name="connsiteX2" fmla="*/ 4692650 w 4692650"/>
              <a:gd name="connsiteY2" fmla="*/ 25400 h 6921500"/>
              <a:gd name="connsiteX3" fmla="*/ 4686300 w 4692650"/>
              <a:gd name="connsiteY3" fmla="*/ 6908800 h 6921500"/>
              <a:gd name="connsiteX4" fmla="*/ 0 w 4692650"/>
              <a:gd name="connsiteY4" fmla="*/ 6921500 h 6921500"/>
              <a:gd name="connsiteX0" fmla="*/ 0 w 4692650"/>
              <a:gd name="connsiteY0" fmla="*/ 6908800 h 6908800"/>
              <a:gd name="connsiteX1" fmla="*/ 1822450 w 4692650"/>
              <a:gd name="connsiteY1" fmla="*/ 0 h 6908800"/>
              <a:gd name="connsiteX2" fmla="*/ 4692650 w 4692650"/>
              <a:gd name="connsiteY2" fmla="*/ 12700 h 6908800"/>
              <a:gd name="connsiteX3" fmla="*/ 4686300 w 4692650"/>
              <a:gd name="connsiteY3" fmla="*/ 6896100 h 6908800"/>
              <a:gd name="connsiteX4" fmla="*/ 0 w 4692650"/>
              <a:gd name="connsiteY4" fmla="*/ 6908800 h 690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2650" h="6908800">
                <a:moveTo>
                  <a:pt x="0" y="6908800"/>
                </a:moveTo>
                <a:lnTo>
                  <a:pt x="1822450" y="0"/>
                </a:lnTo>
                <a:lnTo>
                  <a:pt x="4692650" y="12700"/>
                </a:lnTo>
                <a:cubicBezTo>
                  <a:pt x="4690533" y="2307167"/>
                  <a:pt x="4688417" y="4601633"/>
                  <a:pt x="4686300" y="6896100"/>
                </a:cubicBezTo>
                <a:lnTo>
                  <a:pt x="0" y="6908800"/>
                </a:lnTo>
                <a:close/>
              </a:path>
            </a:pathLst>
          </a:custGeom>
          <a:effectLst/>
        </p:spPr>
        <p:txBody>
          <a:bodyPr vert="horz" lIns="91433" tIns="45717" rIns="91433" bIns="45717" rtlCol="0">
            <a:normAutofit/>
          </a:bodyPr>
          <a:lstStyle>
            <a:lvl1pPr>
              <a:defRPr lang="en-US"/>
            </a:lvl1pPr>
          </a:lstStyle>
          <a:p>
            <a:pPr lvl="0"/>
            <a:r>
              <a:rPr lang="is-IS" smtClean="0"/>
              <a:t>Smelltu á tákn til að bæta við mynd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762000" y="1295401"/>
            <a:ext cx="3797300" cy="81280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2400" b="0" cap="all">
                <a:solidFill>
                  <a:schemeClr val="bg1"/>
                </a:solidFill>
              </a:defRPr>
            </a:lvl1pPr>
          </a:lstStyle>
          <a:p>
            <a:r>
              <a:rPr lang="is-IS" noProof="0" smtClean="0"/>
              <a:t>CLICK TO EDIT MASTER TITLE STYLE</a:t>
            </a:r>
            <a:endParaRPr lang="is-IS" noProof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762000" y="2054401"/>
            <a:ext cx="3797300" cy="1447800"/>
          </a:xfrm>
        </p:spPr>
        <p:txBody>
          <a:bodyPr>
            <a:normAutofit/>
          </a:bodyPr>
          <a:lstStyle>
            <a:lvl1pPr marL="0" indent="0" algn="l">
              <a:lnSpc>
                <a:spcPct val="80000"/>
              </a:lnSpc>
              <a:buNone/>
              <a:defRPr sz="1800" cap="all">
                <a:solidFill>
                  <a:schemeClr val="bg1">
                    <a:lumMod val="85000"/>
                  </a:schemeClr>
                </a:solidFill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s-IS" noProof="0" smtClean="0"/>
              <a:t>Smelltu til að breyta stíl aðalundirtitla</a:t>
            </a:r>
            <a:endParaRPr lang="is-IS" noProof="0" dirty="0"/>
          </a:p>
        </p:txBody>
      </p:sp>
    </p:spTree>
    <p:extLst>
      <p:ext uri="{BB962C8B-B14F-4D97-AF65-F5344CB8AC3E}">
        <p14:creationId xmlns:p14="http://schemas.microsoft.com/office/powerpoint/2010/main" val="19548268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á forsíða m/mynd-vinstr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861052" y="1295401"/>
            <a:ext cx="3797300" cy="81280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2400" b="0" cap="all">
                <a:solidFill>
                  <a:schemeClr val="bg1"/>
                </a:solidFill>
              </a:defRPr>
            </a:lvl1pPr>
          </a:lstStyle>
          <a:p>
            <a:r>
              <a:rPr lang="is-IS" noProof="0" smtClean="0"/>
              <a:t>CLICK TO EDIT MASTER TITLE STYLE</a:t>
            </a:r>
            <a:endParaRPr lang="is-IS" noProof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861052" y="2054401"/>
            <a:ext cx="3797300" cy="1447800"/>
          </a:xfrm>
        </p:spPr>
        <p:txBody>
          <a:bodyPr>
            <a:normAutofit/>
          </a:bodyPr>
          <a:lstStyle>
            <a:lvl1pPr marL="0" indent="0" algn="l">
              <a:lnSpc>
                <a:spcPct val="80000"/>
              </a:lnSpc>
              <a:buNone/>
              <a:defRPr sz="1800" cap="all">
                <a:solidFill>
                  <a:schemeClr val="bg1">
                    <a:lumMod val="85000"/>
                  </a:schemeClr>
                </a:solidFill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s-IS" noProof="0" smtClean="0"/>
              <a:t>Smelltu til að breyta stíl aðalundirtitla</a:t>
            </a:r>
            <a:endParaRPr lang="is-IS" noProof="0"/>
          </a:p>
        </p:txBody>
      </p:sp>
      <p:sp>
        <p:nvSpPr>
          <p:cNvPr id="2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-27672" y="-45736"/>
            <a:ext cx="9956052" cy="5562187"/>
          </a:xfrm>
          <a:custGeom>
            <a:avLst/>
            <a:gdLst>
              <a:gd name="connsiteX0" fmla="*/ 0 w 4343400"/>
              <a:gd name="connsiteY0" fmla="*/ 6883400 h 6883400"/>
              <a:gd name="connsiteX1" fmla="*/ 1085850 w 4343400"/>
              <a:gd name="connsiteY1" fmla="*/ 0 h 6883400"/>
              <a:gd name="connsiteX2" fmla="*/ 3257550 w 4343400"/>
              <a:gd name="connsiteY2" fmla="*/ 0 h 6883400"/>
              <a:gd name="connsiteX3" fmla="*/ 4343400 w 4343400"/>
              <a:gd name="connsiteY3" fmla="*/ 6883400 h 6883400"/>
              <a:gd name="connsiteX4" fmla="*/ 0 w 4343400"/>
              <a:gd name="connsiteY4" fmla="*/ 6883400 h 6883400"/>
              <a:gd name="connsiteX0" fmla="*/ 0 w 4349750"/>
              <a:gd name="connsiteY0" fmla="*/ 6883400 h 6883400"/>
              <a:gd name="connsiteX1" fmla="*/ 1085850 w 4349750"/>
              <a:gd name="connsiteY1" fmla="*/ 0 h 6883400"/>
              <a:gd name="connsiteX2" fmla="*/ 4349750 w 4349750"/>
              <a:gd name="connsiteY2" fmla="*/ 0 h 6883400"/>
              <a:gd name="connsiteX3" fmla="*/ 4343400 w 4349750"/>
              <a:gd name="connsiteY3" fmla="*/ 6883400 h 6883400"/>
              <a:gd name="connsiteX4" fmla="*/ 0 w 4349750"/>
              <a:gd name="connsiteY4" fmla="*/ 6883400 h 6883400"/>
              <a:gd name="connsiteX0" fmla="*/ 0 w 4349750"/>
              <a:gd name="connsiteY0" fmla="*/ 6908800 h 6908800"/>
              <a:gd name="connsiteX1" fmla="*/ 1479550 w 4349750"/>
              <a:gd name="connsiteY1" fmla="*/ 0 h 6908800"/>
              <a:gd name="connsiteX2" fmla="*/ 4349750 w 4349750"/>
              <a:gd name="connsiteY2" fmla="*/ 25400 h 6908800"/>
              <a:gd name="connsiteX3" fmla="*/ 4343400 w 4349750"/>
              <a:gd name="connsiteY3" fmla="*/ 6908800 h 6908800"/>
              <a:gd name="connsiteX4" fmla="*/ 0 w 4349750"/>
              <a:gd name="connsiteY4" fmla="*/ 6908800 h 6908800"/>
              <a:gd name="connsiteX0" fmla="*/ 0 w 4832350"/>
              <a:gd name="connsiteY0" fmla="*/ 6921500 h 6921500"/>
              <a:gd name="connsiteX1" fmla="*/ 1962150 w 4832350"/>
              <a:gd name="connsiteY1" fmla="*/ 0 h 6921500"/>
              <a:gd name="connsiteX2" fmla="*/ 4832350 w 4832350"/>
              <a:gd name="connsiteY2" fmla="*/ 25400 h 6921500"/>
              <a:gd name="connsiteX3" fmla="*/ 4826000 w 4832350"/>
              <a:gd name="connsiteY3" fmla="*/ 6908800 h 6921500"/>
              <a:gd name="connsiteX4" fmla="*/ 0 w 4832350"/>
              <a:gd name="connsiteY4" fmla="*/ 6921500 h 6921500"/>
              <a:gd name="connsiteX0" fmla="*/ 0 w 4692650"/>
              <a:gd name="connsiteY0" fmla="*/ 6921500 h 6921500"/>
              <a:gd name="connsiteX1" fmla="*/ 1822450 w 4692650"/>
              <a:gd name="connsiteY1" fmla="*/ 0 h 6921500"/>
              <a:gd name="connsiteX2" fmla="*/ 4692650 w 4692650"/>
              <a:gd name="connsiteY2" fmla="*/ 25400 h 6921500"/>
              <a:gd name="connsiteX3" fmla="*/ 4686300 w 4692650"/>
              <a:gd name="connsiteY3" fmla="*/ 6908800 h 6921500"/>
              <a:gd name="connsiteX4" fmla="*/ 0 w 4692650"/>
              <a:gd name="connsiteY4" fmla="*/ 6921500 h 6921500"/>
              <a:gd name="connsiteX0" fmla="*/ 0 w 4692650"/>
              <a:gd name="connsiteY0" fmla="*/ 6908800 h 6908800"/>
              <a:gd name="connsiteX1" fmla="*/ 1822450 w 4692650"/>
              <a:gd name="connsiteY1" fmla="*/ 0 h 6908800"/>
              <a:gd name="connsiteX2" fmla="*/ 4692650 w 4692650"/>
              <a:gd name="connsiteY2" fmla="*/ 12700 h 6908800"/>
              <a:gd name="connsiteX3" fmla="*/ 4686300 w 4692650"/>
              <a:gd name="connsiteY3" fmla="*/ 6896100 h 6908800"/>
              <a:gd name="connsiteX4" fmla="*/ 0 w 4692650"/>
              <a:gd name="connsiteY4" fmla="*/ 6908800 h 6908800"/>
              <a:gd name="connsiteX0" fmla="*/ 15897 w 4708547"/>
              <a:gd name="connsiteY0" fmla="*/ 6896100 h 6896100"/>
              <a:gd name="connsiteX1" fmla="*/ 0 w 4708547"/>
              <a:gd name="connsiteY1" fmla="*/ 5061 h 6896100"/>
              <a:gd name="connsiteX2" fmla="*/ 4708547 w 4708547"/>
              <a:gd name="connsiteY2" fmla="*/ 0 h 6896100"/>
              <a:gd name="connsiteX3" fmla="*/ 4702197 w 4708547"/>
              <a:gd name="connsiteY3" fmla="*/ 6883400 h 6896100"/>
              <a:gd name="connsiteX4" fmla="*/ 15897 w 4708547"/>
              <a:gd name="connsiteY4" fmla="*/ 6896100 h 6896100"/>
              <a:gd name="connsiteX0" fmla="*/ 15897 w 6315990"/>
              <a:gd name="connsiteY0" fmla="*/ 6891039 h 6891039"/>
              <a:gd name="connsiteX1" fmla="*/ 0 w 6315990"/>
              <a:gd name="connsiteY1" fmla="*/ 0 h 6891039"/>
              <a:gd name="connsiteX2" fmla="*/ 6315990 w 6315990"/>
              <a:gd name="connsiteY2" fmla="*/ 12700 h 6891039"/>
              <a:gd name="connsiteX3" fmla="*/ 4702197 w 6315990"/>
              <a:gd name="connsiteY3" fmla="*/ 6878339 h 6891039"/>
              <a:gd name="connsiteX4" fmla="*/ 15897 w 6315990"/>
              <a:gd name="connsiteY4" fmla="*/ 6891039 h 6891039"/>
              <a:gd name="connsiteX0" fmla="*/ 15897 w 6315990"/>
              <a:gd name="connsiteY0" fmla="*/ 6891039 h 6896100"/>
              <a:gd name="connsiteX1" fmla="*/ 0 w 6315990"/>
              <a:gd name="connsiteY1" fmla="*/ 0 h 6896100"/>
              <a:gd name="connsiteX2" fmla="*/ 6315990 w 6315990"/>
              <a:gd name="connsiteY2" fmla="*/ 12700 h 6896100"/>
              <a:gd name="connsiteX3" fmla="*/ 3041468 w 6315990"/>
              <a:gd name="connsiteY3" fmla="*/ 6896100 h 6896100"/>
              <a:gd name="connsiteX4" fmla="*/ 15897 w 6315990"/>
              <a:gd name="connsiteY4" fmla="*/ 6891039 h 6896100"/>
              <a:gd name="connsiteX0" fmla="*/ 15897 w 6315990"/>
              <a:gd name="connsiteY0" fmla="*/ 6891039 h 6896105"/>
              <a:gd name="connsiteX1" fmla="*/ 0 w 6315990"/>
              <a:gd name="connsiteY1" fmla="*/ 0 h 6896105"/>
              <a:gd name="connsiteX2" fmla="*/ 6315990 w 6315990"/>
              <a:gd name="connsiteY2" fmla="*/ 12700 h 6896105"/>
              <a:gd name="connsiteX3" fmla="*/ 3041468 w 6315990"/>
              <a:gd name="connsiteY3" fmla="*/ 6896100 h 6896105"/>
              <a:gd name="connsiteX4" fmla="*/ 15897 w 6315990"/>
              <a:gd name="connsiteY4" fmla="*/ 6891039 h 6896105"/>
              <a:gd name="connsiteX0" fmla="*/ 15897 w 6316000"/>
              <a:gd name="connsiteY0" fmla="*/ 6891039 h 6896103"/>
              <a:gd name="connsiteX1" fmla="*/ 0 w 6316000"/>
              <a:gd name="connsiteY1" fmla="*/ 0 h 6896103"/>
              <a:gd name="connsiteX2" fmla="*/ 6315990 w 6316000"/>
              <a:gd name="connsiteY2" fmla="*/ 12700 h 6896103"/>
              <a:gd name="connsiteX3" fmla="*/ 3041468 w 6316000"/>
              <a:gd name="connsiteY3" fmla="*/ 6896100 h 6896103"/>
              <a:gd name="connsiteX4" fmla="*/ 15897 w 6316000"/>
              <a:gd name="connsiteY4" fmla="*/ 6891039 h 6896103"/>
              <a:gd name="connsiteX0" fmla="*/ 15897 w 6316008"/>
              <a:gd name="connsiteY0" fmla="*/ 6891039 h 6891039"/>
              <a:gd name="connsiteX1" fmla="*/ 0 w 6316008"/>
              <a:gd name="connsiteY1" fmla="*/ 0 h 6891039"/>
              <a:gd name="connsiteX2" fmla="*/ 6315990 w 6316008"/>
              <a:gd name="connsiteY2" fmla="*/ 12700 h 6891039"/>
              <a:gd name="connsiteX3" fmla="*/ 4471294 w 6316008"/>
              <a:gd name="connsiteY3" fmla="*/ 6878339 h 6891039"/>
              <a:gd name="connsiteX4" fmla="*/ 15897 w 6316008"/>
              <a:gd name="connsiteY4" fmla="*/ 6891039 h 6891039"/>
              <a:gd name="connsiteX0" fmla="*/ 15897 w 6316008"/>
              <a:gd name="connsiteY0" fmla="*/ 6891039 h 6891039"/>
              <a:gd name="connsiteX1" fmla="*/ 0 w 6316008"/>
              <a:gd name="connsiteY1" fmla="*/ 0 h 6891039"/>
              <a:gd name="connsiteX2" fmla="*/ 6315990 w 6316008"/>
              <a:gd name="connsiteY2" fmla="*/ 12700 h 6891039"/>
              <a:gd name="connsiteX3" fmla="*/ 4471294 w 6316008"/>
              <a:gd name="connsiteY3" fmla="*/ 6887219 h 6891039"/>
              <a:gd name="connsiteX4" fmla="*/ 15897 w 6316008"/>
              <a:gd name="connsiteY4" fmla="*/ 6891039 h 6891039"/>
              <a:gd name="connsiteX0" fmla="*/ 886225 w 6316008"/>
              <a:gd name="connsiteY0" fmla="*/ 6899920 h 6899920"/>
              <a:gd name="connsiteX1" fmla="*/ 0 w 6316008"/>
              <a:gd name="connsiteY1" fmla="*/ 0 h 6899920"/>
              <a:gd name="connsiteX2" fmla="*/ 6315990 w 6316008"/>
              <a:gd name="connsiteY2" fmla="*/ 12700 h 6899920"/>
              <a:gd name="connsiteX3" fmla="*/ 4471294 w 6316008"/>
              <a:gd name="connsiteY3" fmla="*/ 6887219 h 6899920"/>
              <a:gd name="connsiteX4" fmla="*/ 886225 w 6316008"/>
              <a:gd name="connsiteY4" fmla="*/ 6899920 h 6899920"/>
              <a:gd name="connsiteX0" fmla="*/ 0 w 5429783"/>
              <a:gd name="connsiteY0" fmla="*/ 6899920 h 6899920"/>
              <a:gd name="connsiteX1" fmla="*/ 1865 w 5429783"/>
              <a:gd name="connsiteY1" fmla="*/ 0 h 6899920"/>
              <a:gd name="connsiteX2" fmla="*/ 5429765 w 5429783"/>
              <a:gd name="connsiteY2" fmla="*/ 12700 h 6899920"/>
              <a:gd name="connsiteX3" fmla="*/ 3585069 w 5429783"/>
              <a:gd name="connsiteY3" fmla="*/ 6887219 h 6899920"/>
              <a:gd name="connsiteX4" fmla="*/ 0 w 5429783"/>
              <a:gd name="connsiteY4" fmla="*/ 6899920 h 6899920"/>
              <a:gd name="connsiteX0" fmla="*/ 0 w 4390718"/>
              <a:gd name="connsiteY0" fmla="*/ 6899920 h 6899920"/>
              <a:gd name="connsiteX1" fmla="*/ 1865 w 4390718"/>
              <a:gd name="connsiteY1" fmla="*/ 0 h 6899920"/>
              <a:gd name="connsiteX2" fmla="*/ 4390675 w 4390718"/>
              <a:gd name="connsiteY2" fmla="*/ 12700 h 6899920"/>
              <a:gd name="connsiteX3" fmla="*/ 3585069 w 4390718"/>
              <a:gd name="connsiteY3" fmla="*/ 6887219 h 6899920"/>
              <a:gd name="connsiteX4" fmla="*/ 0 w 4390718"/>
              <a:gd name="connsiteY4" fmla="*/ 6899920 h 6899920"/>
              <a:gd name="connsiteX0" fmla="*/ 0 w 4390699"/>
              <a:gd name="connsiteY0" fmla="*/ 6899920 h 6899920"/>
              <a:gd name="connsiteX1" fmla="*/ 1865 w 4390699"/>
              <a:gd name="connsiteY1" fmla="*/ 0 h 6899920"/>
              <a:gd name="connsiteX2" fmla="*/ 4390675 w 4390699"/>
              <a:gd name="connsiteY2" fmla="*/ 12700 h 6899920"/>
              <a:gd name="connsiteX3" fmla="*/ 2987411 w 4390699"/>
              <a:gd name="connsiteY3" fmla="*/ 6887219 h 6899920"/>
              <a:gd name="connsiteX4" fmla="*/ 0 w 4390699"/>
              <a:gd name="connsiteY4" fmla="*/ 6899920 h 6899920"/>
              <a:gd name="connsiteX0" fmla="*/ 0 w 4390703"/>
              <a:gd name="connsiteY0" fmla="*/ 6899920 h 6905331"/>
              <a:gd name="connsiteX1" fmla="*/ 1865 w 4390703"/>
              <a:gd name="connsiteY1" fmla="*/ 0 h 6905331"/>
              <a:gd name="connsiteX2" fmla="*/ 4390675 w 4390703"/>
              <a:gd name="connsiteY2" fmla="*/ 12700 h 6905331"/>
              <a:gd name="connsiteX3" fmla="*/ 3150409 w 4390703"/>
              <a:gd name="connsiteY3" fmla="*/ 6905328 h 6905331"/>
              <a:gd name="connsiteX4" fmla="*/ 0 w 4390703"/>
              <a:gd name="connsiteY4" fmla="*/ 6899920 h 6905331"/>
              <a:gd name="connsiteX0" fmla="*/ 0 w 5279691"/>
              <a:gd name="connsiteY0" fmla="*/ 6912620 h 6918031"/>
              <a:gd name="connsiteX1" fmla="*/ 1865 w 5279691"/>
              <a:gd name="connsiteY1" fmla="*/ 12700 h 6918031"/>
              <a:gd name="connsiteX2" fmla="*/ 5279675 w 5279691"/>
              <a:gd name="connsiteY2" fmla="*/ 0 h 6918031"/>
              <a:gd name="connsiteX3" fmla="*/ 3150409 w 5279691"/>
              <a:gd name="connsiteY3" fmla="*/ 6918028 h 6918031"/>
              <a:gd name="connsiteX4" fmla="*/ 0 w 5279691"/>
              <a:gd name="connsiteY4" fmla="*/ 6912620 h 6918031"/>
              <a:gd name="connsiteX0" fmla="*/ 0 w 5279691"/>
              <a:gd name="connsiteY0" fmla="*/ 5510540 h 6918031"/>
              <a:gd name="connsiteX1" fmla="*/ 1865 w 5279691"/>
              <a:gd name="connsiteY1" fmla="*/ 12700 h 6918031"/>
              <a:gd name="connsiteX2" fmla="*/ 5279675 w 5279691"/>
              <a:gd name="connsiteY2" fmla="*/ 0 h 6918031"/>
              <a:gd name="connsiteX3" fmla="*/ 3150409 w 5279691"/>
              <a:gd name="connsiteY3" fmla="*/ 6918028 h 6918031"/>
              <a:gd name="connsiteX4" fmla="*/ 0 w 5279691"/>
              <a:gd name="connsiteY4" fmla="*/ 5510540 h 6918031"/>
              <a:gd name="connsiteX0" fmla="*/ 0 w 9143404"/>
              <a:gd name="connsiteY0" fmla="*/ 5510540 h 5510542"/>
              <a:gd name="connsiteX1" fmla="*/ 1865 w 9143404"/>
              <a:gd name="connsiteY1" fmla="*/ 12700 h 5510542"/>
              <a:gd name="connsiteX2" fmla="*/ 5279675 w 9143404"/>
              <a:gd name="connsiteY2" fmla="*/ 0 h 5510542"/>
              <a:gd name="connsiteX3" fmla="*/ 9143246 w 9143404"/>
              <a:gd name="connsiteY3" fmla="*/ 4510108 h 5510542"/>
              <a:gd name="connsiteX4" fmla="*/ 0 w 9143404"/>
              <a:gd name="connsiteY4" fmla="*/ 5510540 h 5510542"/>
              <a:gd name="connsiteX0" fmla="*/ 0 w 9182665"/>
              <a:gd name="connsiteY0" fmla="*/ 5510540 h 5510542"/>
              <a:gd name="connsiteX1" fmla="*/ 1865 w 9182665"/>
              <a:gd name="connsiteY1" fmla="*/ 12700 h 5510542"/>
              <a:gd name="connsiteX2" fmla="*/ 9181115 w 9182665"/>
              <a:gd name="connsiteY2" fmla="*/ 0 h 5510542"/>
              <a:gd name="connsiteX3" fmla="*/ 9143246 w 9182665"/>
              <a:gd name="connsiteY3" fmla="*/ 4510108 h 5510542"/>
              <a:gd name="connsiteX4" fmla="*/ 0 w 9182665"/>
              <a:gd name="connsiteY4" fmla="*/ 5510540 h 5510542"/>
              <a:gd name="connsiteX0" fmla="*/ 0 w 9195295"/>
              <a:gd name="connsiteY0" fmla="*/ 5510540 h 5510542"/>
              <a:gd name="connsiteX1" fmla="*/ 1865 w 9195295"/>
              <a:gd name="connsiteY1" fmla="*/ 12700 h 5510542"/>
              <a:gd name="connsiteX2" fmla="*/ 9181115 w 9195295"/>
              <a:gd name="connsiteY2" fmla="*/ 0 h 5510542"/>
              <a:gd name="connsiteX3" fmla="*/ 9180761 w 9195295"/>
              <a:gd name="connsiteY3" fmla="*/ 4499948 h 5510542"/>
              <a:gd name="connsiteX4" fmla="*/ 0 w 9195295"/>
              <a:gd name="connsiteY4" fmla="*/ 5510540 h 5510542"/>
              <a:gd name="connsiteX0" fmla="*/ 0 w 9195295"/>
              <a:gd name="connsiteY0" fmla="*/ 5510540 h 5510542"/>
              <a:gd name="connsiteX1" fmla="*/ 1865 w 9195295"/>
              <a:gd name="connsiteY1" fmla="*/ 12700 h 5510542"/>
              <a:gd name="connsiteX2" fmla="*/ 9181115 w 9195295"/>
              <a:gd name="connsiteY2" fmla="*/ 0 h 5510542"/>
              <a:gd name="connsiteX3" fmla="*/ 9180761 w 9195295"/>
              <a:gd name="connsiteY3" fmla="*/ 4499948 h 5510542"/>
              <a:gd name="connsiteX4" fmla="*/ 0 w 9195295"/>
              <a:gd name="connsiteY4" fmla="*/ 5510540 h 5510542"/>
              <a:gd name="connsiteX0" fmla="*/ 0 w 9195295"/>
              <a:gd name="connsiteY0" fmla="*/ 5510540 h 5510540"/>
              <a:gd name="connsiteX1" fmla="*/ 1865 w 9195295"/>
              <a:gd name="connsiteY1" fmla="*/ 12700 h 5510540"/>
              <a:gd name="connsiteX2" fmla="*/ 9181115 w 9195295"/>
              <a:gd name="connsiteY2" fmla="*/ 0 h 5510540"/>
              <a:gd name="connsiteX3" fmla="*/ 9180761 w 9195295"/>
              <a:gd name="connsiteY3" fmla="*/ 4499948 h 5510540"/>
              <a:gd name="connsiteX4" fmla="*/ 0 w 9195295"/>
              <a:gd name="connsiteY4" fmla="*/ 5510540 h 5510540"/>
              <a:gd name="connsiteX0" fmla="*/ 0 w 9204673"/>
              <a:gd name="connsiteY0" fmla="*/ 5490220 h 5490220"/>
              <a:gd name="connsiteX1" fmla="*/ 11243 w 9204673"/>
              <a:gd name="connsiteY1" fmla="*/ 12700 h 5490220"/>
              <a:gd name="connsiteX2" fmla="*/ 9190493 w 9204673"/>
              <a:gd name="connsiteY2" fmla="*/ 0 h 5490220"/>
              <a:gd name="connsiteX3" fmla="*/ 9190139 w 9204673"/>
              <a:gd name="connsiteY3" fmla="*/ 4499948 h 5490220"/>
              <a:gd name="connsiteX4" fmla="*/ 0 w 9204673"/>
              <a:gd name="connsiteY4" fmla="*/ 5490220 h 5490220"/>
              <a:gd name="connsiteX0" fmla="*/ 0 w 9204673"/>
              <a:gd name="connsiteY0" fmla="*/ 5490220 h 5490220"/>
              <a:gd name="connsiteX1" fmla="*/ 11243 w 9204673"/>
              <a:gd name="connsiteY1" fmla="*/ 12700 h 5490220"/>
              <a:gd name="connsiteX2" fmla="*/ 9190493 w 9204673"/>
              <a:gd name="connsiteY2" fmla="*/ 0 h 5490220"/>
              <a:gd name="connsiteX3" fmla="*/ 9190139 w 9204673"/>
              <a:gd name="connsiteY3" fmla="*/ 4499948 h 5490220"/>
              <a:gd name="connsiteX4" fmla="*/ 0 w 9204673"/>
              <a:gd name="connsiteY4" fmla="*/ 5490220 h 5490220"/>
              <a:gd name="connsiteX0" fmla="*/ 0 w 9204673"/>
              <a:gd name="connsiteY0" fmla="*/ 5490220 h 5490220"/>
              <a:gd name="connsiteX1" fmla="*/ 11243 w 9204673"/>
              <a:gd name="connsiteY1" fmla="*/ 12700 h 5490220"/>
              <a:gd name="connsiteX2" fmla="*/ 9190493 w 9204673"/>
              <a:gd name="connsiteY2" fmla="*/ 0 h 5490220"/>
              <a:gd name="connsiteX3" fmla="*/ 9190139 w 9204673"/>
              <a:gd name="connsiteY3" fmla="*/ 4512648 h 5490220"/>
              <a:gd name="connsiteX4" fmla="*/ 0 w 9204673"/>
              <a:gd name="connsiteY4" fmla="*/ 5490220 h 5490220"/>
              <a:gd name="connsiteX0" fmla="*/ 0 w 9204673"/>
              <a:gd name="connsiteY0" fmla="*/ 5490220 h 5490220"/>
              <a:gd name="connsiteX1" fmla="*/ 11243 w 9204673"/>
              <a:gd name="connsiteY1" fmla="*/ 12700 h 5490220"/>
              <a:gd name="connsiteX2" fmla="*/ 9190493 w 9204673"/>
              <a:gd name="connsiteY2" fmla="*/ 0 h 5490220"/>
              <a:gd name="connsiteX3" fmla="*/ 9190139 w 9204673"/>
              <a:gd name="connsiteY3" fmla="*/ 4512648 h 5490220"/>
              <a:gd name="connsiteX4" fmla="*/ 0 w 9204673"/>
              <a:gd name="connsiteY4" fmla="*/ 5490220 h 5490220"/>
              <a:gd name="connsiteX0" fmla="*/ 0 w 9204673"/>
              <a:gd name="connsiteY0" fmla="*/ 5490220 h 5490220"/>
              <a:gd name="connsiteX1" fmla="*/ 11243 w 9204673"/>
              <a:gd name="connsiteY1" fmla="*/ 12700 h 5490220"/>
              <a:gd name="connsiteX2" fmla="*/ 9190493 w 9204673"/>
              <a:gd name="connsiteY2" fmla="*/ 0 h 5490220"/>
              <a:gd name="connsiteX3" fmla="*/ 9190139 w 9204673"/>
              <a:gd name="connsiteY3" fmla="*/ 4550748 h 5490220"/>
              <a:gd name="connsiteX4" fmla="*/ 0 w 9204673"/>
              <a:gd name="connsiteY4" fmla="*/ 5490220 h 5490220"/>
              <a:gd name="connsiteX0" fmla="*/ 0 w 9217217"/>
              <a:gd name="connsiteY0" fmla="*/ 5507153 h 5507153"/>
              <a:gd name="connsiteX1" fmla="*/ 11243 w 9217217"/>
              <a:gd name="connsiteY1" fmla="*/ 29633 h 5507153"/>
              <a:gd name="connsiteX2" fmla="*/ 9213940 w 9217217"/>
              <a:gd name="connsiteY2" fmla="*/ 0 h 5507153"/>
              <a:gd name="connsiteX3" fmla="*/ 9190139 w 9217217"/>
              <a:gd name="connsiteY3" fmla="*/ 4567681 h 5507153"/>
              <a:gd name="connsiteX4" fmla="*/ 0 w 9217217"/>
              <a:gd name="connsiteY4" fmla="*/ 5507153 h 5507153"/>
              <a:gd name="connsiteX0" fmla="*/ 0 w 9231026"/>
              <a:gd name="connsiteY0" fmla="*/ 5507153 h 5507153"/>
              <a:gd name="connsiteX1" fmla="*/ 11243 w 9231026"/>
              <a:gd name="connsiteY1" fmla="*/ 29633 h 5507153"/>
              <a:gd name="connsiteX2" fmla="*/ 9229571 w 9231026"/>
              <a:gd name="connsiteY2" fmla="*/ 0 h 5507153"/>
              <a:gd name="connsiteX3" fmla="*/ 9190139 w 9231026"/>
              <a:gd name="connsiteY3" fmla="*/ 4567681 h 5507153"/>
              <a:gd name="connsiteX4" fmla="*/ 0 w 9231026"/>
              <a:gd name="connsiteY4" fmla="*/ 5507153 h 5507153"/>
              <a:gd name="connsiteX0" fmla="*/ 0 w 9223826"/>
              <a:gd name="connsiteY0" fmla="*/ 5507153 h 5507153"/>
              <a:gd name="connsiteX1" fmla="*/ 11243 w 9223826"/>
              <a:gd name="connsiteY1" fmla="*/ 29633 h 5507153"/>
              <a:gd name="connsiteX2" fmla="*/ 9221756 w 9223826"/>
              <a:gd name="connsiteY2" fmla="*/ 0 h 5507153"/>
              <a:gd name="connsiteX3" fmla="*/ 9190139 w 9223826"/>
              <a:gd name="connsiteY3" fmla="*/ 4567681 h 5507153"/>
              <a:gd name="connsiteX4" fmla="*/ 0 w 9223826"/>
              <a:gd name="connsiteY4" fmla="*/ 5507153 h 5507153"/>
              <a:gd name="connsiteX0" fmla="*/ 0 w 9211729"/>
              <a:gd name="connsiteY0" fmla="*/ 5490220 h 5490220"/>
              <a:gd name="connsiteX1" fmla="*/ 11243 w 9211729"/>
              <a:gd name="connsiteY1" fmla="*/ 12700 h 5490220"/>
              <a:gd name="connsiteX2" fmla="*/ 9206125 w 9211729"/>
              <a:gd name="connsiteY2" fmla="*/ 0 h 5490220"/>
              <a:gd name="connsiteX3" fmla="*/ 9190139 w 9211729"/>
              <a:gd name="connsiteY3" fmla="*/ 4550748 h 5490220"/>
              <a:gd name="connsiteX4" fmla="*/ 0 w 9211729"/>
              <a:gd name="connsiteY4" fmla="*/ 5490220 h 5490220"/>
              <a:gd name="connsiteX0" fmla="*/ 0 w 9211729"/>
              <a:gd name="connsiteY0" fmla="*/ 5502920 h 5502920"/>
              <a:gd name="connsiteX1" fmla="*/ 3427 w 9211729"/>
              <a:gd name="connsiteY1" fmla="*/ 0 h 5502920"/>
              <a:gd name="connsiteX2" fmla="*/ 9206125 w 9211729"/>
              <a:gd name="connsiteY2" fmla="*/ 12700 h 5502920"/>
              <a:gd name="connsiteX3" fmla="*/ 9190139 w 9211729"/>
              <a:gd name="connsiteY3" fmla="*/ 4563448 h 5502920"/>
              <a:gd name="connsiteX4" fmla="*/ 0 w 9211729"/>
              <a:gd name="connsiteY4" fmla="*/ 5502920 h 5502920"/>
              <a:gd name="connsiteX0" fmla="*/ 0 w 9211729"/>
              <a:gd name="connsiteY0" fmla="*/ 5562187 h 5562187"/>
              <a:gd name="connsiteX1" fmla="*/ 3427 w 9211729"/>
              <a:gd name="connsiteY1" fmla="*/ 0 h 5562187"/>
              <a:gd name="connsiteX2" fmla="*/ 9206125 w 9211729"/>
              <a:gd name="connsiteY2" fmla="*/ 12700 h 5562187"/>
              <a:gd name="connsiteX3" fmla="*/ 9190139 w 9211729"/>
              <a:gd name="connsiteY3" fmla="*/ 4563448 h 5562187"/>
              <a:gd name="connsiteX4" fmla="*/ 0 w 9211729"/>
              <a:gd name="connsiteY4" fmla="*/ 5562187 h 5562187"/>
              <a:gd name="connsiteX0" fmla="*/ 0 w 9245529"/>
              <a:gd name="connsiteY0" fmla="*/ 5562187 h 5562187"/>
              <a:gd name="connsiteX1" fmla="*/ 3427 w 9245529"/>
              <a:gd name="connsiteY1" fmla="*/ 0 h 5562187"/>
              <a:gd name="connsiteX2" fmla="*/ 9206125 w 9245529"/>
              <a:gd name="connsiteY2" fmla="*/ 12700 h 5562187"/>
              <a:gd name="connsiteX3" fmla="*/ 9237031 w 9245529"/>
              <a:gd name="connsiteY3" fmla="*/ 4588848 h 5562187"/>
              <a:gd name="connsiteX4" fmla="*/ 0 w 9245529"/>
              <a:gd name="connsiteY4" fmla="*/ 5562187 h 5562187"/>
              <a:gd name="connsiteX0" fmla="*/ 0 w 9220304"/>
              <a:gd name="connsiteY0" fmla="*/ 5562187 h 5562187"/>
              <a:gd name="connsiteX1" fmla="*/ 3427 w 9220304"/>
              <a:gd name="connsiteY1" fmla="*/ 0 h 5562187"/>
              <a:gd name="connsiteX2" fmla="*/ 9206125 w 9220304"/>
              <a:gd name="connsiteY2" fmla="*/ 12700 h 5562187"/>
              <a:gd name="connsiteX3" fmla="*/ 9205769 w 9220304"/>
              <a:gd name="connsiteY3" fmla="*/ 4588848 h 5562187"/>
              <a:gd name="connsiteX4" fmla="*/ 0 w 9220304"/>
              <a:gd name="connsiteY4" fmla="*/ 5562187 h 5562187"/>
              <a:gd name="connsiteX0" fmla="*/ 0 w 9207580"/>
              <a:gd name="connsiteY0" fmla="*/ 5562187 h 5562187"/>
              <a:gd name="connsiteX1" fmla="*/ 3427 w 9207580"/>
              <a:gd name="connsiteY1" fmla="*/ 0 h 5562187"/>
              <a:gd name="connsiteX2" fmla="*/ 9206125 w 9207580"/>
              <a:gd name="connsiteY2" fmla="*/ 12700 h 5562187"/>
              <a:gd name="connsiteX3" fmla="*/ 9166692 w 9207580"/>
              <a:gd name="connsiteY3" fmla="*/ 4588848 h 5562187"/>
              <a:gd name="connsiteX4" fmla="*/ 0 w 9207580"/>
              <a:gd name="connsiteY4" fmla="*/ 5562187 h 5562187"/>
              <a:gd name="connsiteX0" fmla="*/ 27845 w 9204163"/>
              <a:gd name="connsiteY0" fmla="*/ 5562187 h 5562187"/>
              <a:gd name="connsiteX1" fmla="*/ 10 w 9204163"/>
              <a:gd name="connsiteY1" fmla="*/ 0 h 5562187"/>
              <a:gd name="connsiteX2" fmla="*/ 9202708 w 9204163"/>
              <a:gd name="connsiteY2" fmla="*/ 12700 h 5562187"/>
              <a:gd name="connsiteX3" fmla="*/ 9163275 w 9204163"/>
              <a:gd name="connsiteY3" fmla="*/ 4588848 h 5562187"/>
              <a:gd name="connsiteX4" fmla="*/ 27845 w 9204163"/>
              <a:gd name="connsiteY4" fmla="*/ 5562187 h 5562187"/>
              <a:gd name="connsiteX0" fmla="*/ 27845 w 9184865"/>
              <a:gd name="connsiteY0" fmla="*/ 5562187 h 5562187"/>
              <a:gd name="connsiteX1" fmla="*/ 10 w 9184865"/>
              <a:gd name="connsiteY1" fmla="*/ 0 h 5562187"/>
              <a:gd name="connsiteX2" fmla="*/ 9179262 w 9184865"/>
              <a:gd name="connsiteY2" fmla="*/ 21167 h 5562187"/>
              <a:gd name="connsiteX3" fmla="*/ 9163275 w 9184865"/>
              <a:gd name="connsiteY3" fmla="*/ 4588848 h 5562187"/>
              <a:gd name="connsiteX4" fmla="*/ 27845 w 9184865"/>
              <a:gd name="connsiteY4" fmla="*/ 5562187 h 5562187"/>
              <a:gd name="connsiteX0" fmla="*/ 27845 w 9622856"/>
              <a:gd name="connsiteY0" fmla="*/ 5562187 h 5562187"/>
              <a:gd name="connsiteX1" fmla="*/ 10 w 9622856"/>
              <a:gd name="connsiteY1" fmla="*/ 0 h 5562187"/>
              <a:gd name="connsiteX2" fmla="*/ 9179262 w 9622856"/>
              <a:gd name="connsiteY2" fmla="*/ 21167 h 5562187"/>
              <a:gd name="connsiteX3" fmla="*/ 9163275 w 9622856"/>
              <a:gd name="connsiteY3" fmla="*/ 4588848 h 5562187"/>
              <a:gd name="connsiteX4" fmla="*/ 27845 w 9622856"/>
              <a:gd name="connsiteY4" fmla="*/ 5562187 h 5562187"/>
              <a:gd name="connsiteX0" fmla="*/ 27845 w 9855800"/>
              <a:gd name="connsiteY0" fmla="*/ 5562187 h 5562187"/>
              <a:gd name="connsiteX1" fmla="*/ 10 w 9855800"/>
              <a:gd name="connsiteY1" fmla="*/ 0 h 5562187"/>
              <a:gd name="connsiteX2" fmla="*/ 9179262 w 9855800"/>
              <a:gd name="connsiteY2" fmla="*/ 21167 h 5562187"/>
              <a:gd name="connsiteX3" fmla="*/ 9163275 w 9855800"/>
              <a:gd name="connsiteY3" fmla="*/ 4588848 h 5562187"/>
              <a:gd name="connsiteX4" fmla="*/ 27845 w 9855800"/>
              <a:gd name="connsiteY4" fmla="*/ 5562187 h 5562187"/>
              <a:gd name="connsiteX0" fmla="*/ 27845 w 9182684"/>
              <a:gd name="connsiteY0" fmla="*/ 5562187 h 5562187"/>
              <a:gd name="connsiteX1" fmla="*/ 10 w 9182684"/>
              <a:gd name="connsiteY1" fmla="*/ 0 h 5562187"/>
              <a:gd name="connsiteX2" fmla="*/ 9179262 w 9182684"/>
              <a:gd name="connsiteY2" fmla="*/ 21167 h 5562187"/>
              <a:gd name="connsiteX3" fmla="*/ 9163275 w 9182684"/>
              <a:gd name="connsiteY3" fmla="*/ 4588848 h 5562187"/>
              <a:gd name="connsiteX4" fmla="*/ 27845 w 9182684"/>
              <a:gd name="connsiteY4" fmla="*/ 5562187 h 5562187"/>
              <a:gd name="connsiteX0" fmla="*/ 27845 w 9186495"/>
              <a:gd name="connsiteY0" fmla="*/ 5562187 h 5562187"/>
              <a:gd name="connsiteX1" fmla="*/ 10 w 9186495"/>
              <a:gd name="connsiteY1" fmla="*/ 0 h 5562187"/>
              <a:gd name="connsiteX2" fmla="*/ 9179262 w 9186495"/>
              <a:gd name="connsiteY2" fmla="*/ 21167 h 5562187"/>
              <a:gd name="connsiteX3" fmla="*/ 9178907 w 9186495"/>
              <a:gd name="connsiteY3" fmla="*/ 4605781 h 5562187"/>
              <a:gd name="connsiteX4" fmla="*/ 27845 w 9186495"/>
              <a:gd name="connsiteY4" fmla="*/ 5562187 h 5562187"/>
              <a:gd name="connsiteX0" fmla="*/ 27845 w 10944238"/>
              <a:gd name="connsiteY0" fmla="*/ 5562187 h 5562187"/>
              <a:gd name="connsiteX1" fmla="*/ 10 w 10944238"/>
              <a:gd name="connsiteY1" fmla="*/ 0 h 5562187"/>
              <a:gd name="connsiteX2" fmla="*/ 9179262 w 10944238"/>
              <a:gd name="connsiteY2" fmla="*/ 21167 h 5562187"/>
              <a:gd name="connsiteX3" fmla="*/ 9178907 w 10944238"/>
              <a:gd name="connsiteY3" fmla="*/ 4605781 h 5562187"/>
              <a:gd name="connsiteX4" fmla="*/ 27845 w 10944238"/>
              <a:gd name="connsiteY4" fmla="*/ 5562187 h 5562187"/>
              <a:gd name="connsiteX0" fmla="*/ 27845 w 9890184"/>
              <a:gd name="connsiteY0" fmla="*/ 5562187 h 5562187"/>
              <a:gd name="connsiteX1" fmla="*/ 10 w 9890184"/>
              <a:gd name="connsiteY1" fmla="*/ 0 h 5562187"/>
              <a:gd name="connsiteX2" fmla="*/ 9179262 w 9890184"/>
              <a:gd name="connsiteY2" fmla="*/ 21167 h 5562187"/>
              <a:gd name="connsiteX3" fmla="*/ 9178907 w 9890184"/>
              <a:gd name="connsiteY3" fmla="*/ 4605781 h 5562187"/>
              <a:gd name="connsiteX4" fmla="*/ 27845 w 9890184"/>
              <a:gd name="connsiteY4" fmla="*/ 5562187 h 5562187"/>
              <a:gd name="connsiteX0" fmla="*/ 27845 w 9856020"/>
              <a:gd name="connsiteY0" fmla="*/ 5562187 h 5562187"/>
              <a:gd name="connsiteX1" fmla="*/ 10 w 9856020"/>
              <a:gd name="connsiteY1" fmla="*/ 0 h 5562187"/>
              <a:gd name="connsiteX2" fmla="*/ 9179262 w 9856020"/>
              <a:gd name="connsiteY2" fmla="*/ 21167 h 5562187"/>
              <a:gd name="connsiteX3" fmla="*/ 9178907 w 9856020"/>
              <a:gd name="connsiteY3" fmla="*/ 4605781 h 5562187"/>
              <a:gd name="connsiteX4" fmla="*/ 27845 w 9856020"/>
              <a:gd name="connsiteY4" fmla="*/ 5562187 h 5562187"/>
              <a:gd name="connsiteX0" fmla="*/ 27845 w 9182259"/>
              <a:gd name="connsiteY0" fmla="*/ 5562187 h 5562187"/>
              <a:gd name="connsiteX1" fmla="*/ 10 w 9182259"/>
              <a:gd name="connsiteY1" fmla="*/ 0 h 5562187"/>
              <a:gd name="connsiteX2" fmla="*/ 9179262 w 9182259"/>
              <a:gd name="connsiteY2" fmla="*/ 21167 h 5562187"/>
              <a:gd name="connsiteX3" fmla="*/ 9178907 w 9182259"/>
              <a:gd name="connsiteY3" fmla="*/ 4605781 h 5562187"/>
              <a:gd name="connsiteX4" fmla="*/ 27845 w 9182259"/>
              <a:gd name="connsiteY4" fmla="*/ 5562187 h 5562187"/>
              <a:gd name="connsiteX0" fmla="*/ 27845 w 9182259"/>
              <a:gd name="connsiteY0" fmla="*/ 5619810 h 5619810"/>
              <a:gd name="connsiteX1" fmla="*/ 10 w 9182259"/>
              <a:gd name="connsiteY1" fmla="*/ 57623 h 5619810"/>
              <a:gd name="connsiteX2" fmla="*/ 9179262 w 9182259"/>
              <a:gd name="connsiteY2" fmla="*/ 78790 h 5619810"/>
              <a:gd name="connsiteX3" fmla="*/ 9178907 w 9182259"/>
              <a:gd name="connsiteY3" fmla="*/ 4663404 h 5619810"/>
              <a:gd name="connsiteX4" fmla="*/ 27845 w 9182259"/>
              <a:gd name="connsiteY4" fmla="*/ 5619810 h 5619810"/>
              <a:gd name="connsiteX0" fmla="*/ 27845 w 9182259"/>
              <a:gd name="connsiteY0" fmla="*/ 5562187 h 5562187"/>
              <a:gd name="connsiteX1" fmla="*/ 10 w 9182259"/>
              <a:gd name="connsiteY1" fmla="*/ 0 h 5562187"/>
              <a:gd name="connsiteX2" fmla="*/ 9179262 w 9182259"/>
              <a:gd name="connsiteY2" fmla="*/ 21167 h 5562187"/>
              <a:gd name="connsiteX3" fmla="*/ 9178907 w 9182259"/>
              <a:gd name="connsiteY3" fmla="*/ 4605781 h 5562187"/>
              <a:gd name="connsiteX4" fmla="*/ 27845 w 9182259"/>
              <a:gd name="connsiteY4" fmla="*/ 5562187 h 5562187"/>
              <a:gd name="connsiteX0" fmla="*/ 27845 w 9624071"/>
              <a:gd name="connsiteY0" fmla="*/ 5562187 h 5562187"/>
              <a:gd name="connsiteX1" fmla="*/ 10 w 9624071"/>
              <a:gd name="connsiteY1" fmla="*/ 0 h 5562187"/>
              <a:gd name="connsiteX2" fmla="*/ 9179262 w 9624071"/>
              <a:gd name="connsiteY2" fmla="*/ 21167 h 5562187"/>
              <a:gd name="connsiteX3" fmla="*/ 9178907 w 9624071"/>
              <a:gd name="connsiteY3" fmla="*/ 4605781 h 5562187"/>
              <a:gd name="connsiteX4" fmla="*/ 27845 w 9624071"/>
              <a:gd name="connsiteY4" fmla="*/ 5562187 h 5562187"/>
              <a:gd name="connsiteX0" fmla="*/ 27845 w 9190202"/>
              <a:gd name="connsiteY0" fmla="*/ 5562187 h 5562187"/>
              <a:gd name="connsiteX1" fmla="*/ 10 w 9190202"/>
              <a:gd name="connsiteY1" fmla="*/ 0 h 5562187"/>
              <a:gd name="connsiteX2" fmla="*/ 9179262 w 9190202"/>
              <a:gd name="connsiteY2" fmla="*/ 21167 h 5562187"/>
              <a:gd name="connsiteX3" fmla="*/ 9178907 w 9190202"/>
              <a:gd name="connsiteY3" fmla="*/ 4605781 h 5562187"/>
              <a:gd name="connsiteX4" fmla="*/ 27845 w 9190202"/>
              <a:gd name="connsiteY4" fmla="*/ 5562187 h 5562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0202" h="5562187">
                <a:moveTo>
                  <a:pt x="27845" y="5562187"/>
                </a:moveTo>
                <a:cubicBezTo>
                  <a:pt x="28467" y="3262214"/>
                  <a:pt x="-612" y="2299973"/>
                  <a:pt x="10" y="0"/>
                </a:cubicBezTo>
                <a:lnTo>
                  <a:pt x="9179262" y="21167"/>
                </a:lnTo>
                <a:cubicBezTo>
                  <a:pt x="9198829" y="2823"/>
                  <a:pt x="9187958" y="2869478"/>
                  <a:pt x="9178907" y="4605781"/>
                </a:cubicBezTo>
                <a:cubicBezTo>
                  <a:pt x="9178781" y="4630025"/>
                  <a:pt x="1096738" y="5462390"/>
                  <a:pt x="27845" y="5562187"/>
                </a:cubicBezTo>
                <a:close/>
              </a:path>
            </a:pathLst>
          </a:custGeom>
          <a:effectLst/>
        </p:spPr>
        <p:txBody>
          <a:bodyPr vert="horz" lIns="91433" tIns="45717" rIns="91433" bIns="45717" rtlCol="0">
            <a:normAutofit/>
          </a:bodyPr>
          <a:lstStyle>
            <a:lvl1pPr>
              <a:defRPr lang="en-US"/>
            </a:lvl1pPr>
          </a:lstStyle>
          <a:p>
            <a:pPr lvl="0"/>
            <a:r>
              <a:rPr lang="is-IS" smtClean="0"/>
              <a:t>Smelltu á tákn til að bæta við mynd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5850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rket forsíð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67400" y="1295401"/>
            <a:ext cx="3797300" cy="81280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2400" b="0" cap="all">
                <a:solidFill>
                  <a:schemeClr val="bg1"/>
                </a:solidFill>
              </a:defRPr>
            </a:lvl1pPr>
          </a:lstStyle>
          <a:p>
            <a:r>
              <a:rPr lang="is-IS" noProof="0" smtClean="0"/>
              <a:t>CLICK TO EDIT MASTER TITLE STYLE</a:t>
            </a:r>
            <a:endParaRPr lang="is-IS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1052" y="2054401"/>
            <a:ext cx="3797300" cy="1447800"/>
          </a:xfrm>
        </p:spPr>
        <p:txBody>
          <a:bodyPr>
            <a:normAutofit/>
          </a:bodyPr>
          <a:lstStyle>
            <a:lvl1pPr marL="0" indent="0" algn="l">
              <a:lnSpc>
                <a:spcPct val="80000"/>
              </a:lnSpc>
              <a:buNone/>
              <a:defRPr sz="1800" cap="all">
                <a:solidFill>
                  <a:schemeClr val="bg1">
                    <a:lumMod val="85000"/>
                  </a:schemeClr>
                </a:solidFill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s-IS" noProof="0" smtClean="0"/>
              <a:t>Smelltu til að breyta stíl aðalundirtitla</a:t>
            </a:r>
            <a:endParaRPr lang="is-IS" noProof="0"/>
          </a:p>
        </p:txBody>
      </p:sp>
    </p:spTree>
    <p:extLst>
      <p:ext uri="{BB962C8B-B14F-4D97-AF65-F5344CB8AC3E}">
        <p14:creationId xmlns:p14="http://schemas.microsoft.com/office/powerpoint/2010/main" val="23048031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aflaskipting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867400" y="1295401"/>
            <a:ext cx="3797300" cy="81280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2400" b="0" cap="all">
                <a:solidFill>
                  <a:schemeClr val="tx2"/>
                </a:solidFill>
              </a:defRPr>
            </a:lvl1pPr>
          </a:lstStyle>
          <a:p>
            <a:r>
              <a:rPr lang="is-IS" noProof="0" smtClean="0"/>
              <a:t>CLICK TO EDIT MASTER TITLE STYLE</a:t>
            </a:r>
            <a:endParaRPr lang="is-IS" noProof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867400" y="2054401"/>
            <a:ext cx="3797300" cy="1447800"/>
          </a:xfrm>
        </p:spPr>
        <p:txBody>
          <a:bodyPr>
            <a:normAutofit/>
          </a:bodyPr>
          <a:lstStyle>
            <a:lvl1pPr marL="0" indent="0" algn="l">
              <a:lnSpc>
                <a:spcPct val="80000"/>
              </a:lnSpc>
              <a:buNone/>
              <a:defRPr sz="1800" cap="all">
                <a:solidFill>
                  <a:srgbClr val="7F7F7F"/>
                </a:solidFill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s-IS" noProof="0" smtClean="0"/>
              <a:t>Smelltu til að breyta stíl aðalundirtitla</a:t>
            </a:r>
            <a:endParaRPr lang="is-IS" noProof="0"/>
          </a:p>
        </p:txBody>
      </p:sp>
    </p:spTree>
    <p:extLst>
      <p:ext uri="{BB962C8B-B14F-4D97-AF65-F5344CB8AC3E}">
        <p14:creationId xmlns:p14="http://schemas.microsoft.com/office/powerpoint/2010/main" val="26610693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flaskipting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267200" y="-57150"/>
            <a:ext cx="5638806" cy="6972300"/>
          </a:xfrm>
          <a:custGeom>
            <a:avLst/>
            <a:gdLst>
              <a:gd name="connsiteX0" fmla="*/ 0 w 4343400"/>
              <a:gd name="connsiteY0" fmla="*/ 6883400 h 6883400"/>
              <a:gd name="connsiteX1" fmla="*/ 1085850 w 4343400"/>
              <a:gd name="connsiteY1" fmla="*/ 0 h 6883400"/>
              <a:gd name="connsiteX2" fmla="*/ 3257550 w 4343400"/>
              <a:gd name="connsiteY2" fmla="*/ 0 h 6883400"/>
              <a:gd name="connsiteX3" fmla="*/ 4343400 w 4343400"/>
              <a:gd name="connsiteY3" fmla="*/ 6883400 h 6883400"/>
              <a:gd name="connsiteX4" fmla="*/ 0 w 4343400"/>
              <a:gd name="connsiteY4" fmla="*/ 6883400 h 6883400"/>
              <a:gd name="connsiteX0" fmla="*/ 0 w 4349750"/>
              <a:gd name="connsiteY0" fmla="*/ 6883400 h 6883400"/>
              <a:gd name="connsiteX1" fmla="*/ 1085850 w 4349750"/>
              <a:gd name="connsiteY1" fmla="*/ 0 h 6883400"/>
              <a:gd name="connsiteX2" fmla="*/ 4349750 w 4349750"/>
              <a:gd name="connsiteY2" fmla="*/ 0 h 6883400"/>
              <a:gd name="connsiteX3" fmla="*/ 4343400 w 4349750"/>
              <a:gd name="connsiteY3" fmla="*/ 6883400 h 6883400"/>
              <a:gd name="connsiteX4" fmla="*/ 0 w 4349750"/>
              <a:gd name="connsiteY4" fmla="*/ 6883400 h 6883400"/>
              <a:gd name="connsiteX0" fmla="*/ 0 w 4349750"/>
              <a:gd name="connsiteY0" fmla="*/ 6908800 h 6908800"/>
              <a:gd name="connsiteX1" fmla="*/ 1479550 w 4349750"/>
              <a:gd name="connsiteY1" fmla="*/ 0 h 6908800"/>
              <a:gd name="connsiteX2" fmla="*/ 4349750 w 4349750"/>
              <a:gd name="connsiteY2" fmla="*/ 25400 h 6908800"/>
              <a:gd name="connsiteX3" fmla="*/ 4343400 w 4349750"/>
              <a:gd name="connsiteY3" fmla="*/ 6908800 h 6908800"/>
              <a:gd name="connsiteX4" fmla="*/ 0 w 4349750"/>
              <a:gd name="connsiteY4" fmla="*/ 6908800 h 6908800"/>
              <a:gd name="connsiteX0" fmla="*/ 0 w 4832350"/>
              <a:gd name="connsiteY0" fmla="*/ 6921500 h 6921500"/>
              <a:gd name="connsiteX1" fmla="*/ 1962150 w 4832350"/>
              <a:gd name="connsiteY1" fmla="*/ 0 h 6921500"/>
              <a:gd name="connsiteX2" fmla="*/ 4832350 w 4832350"/>
              <a:gd name="connsiteY2" fmla="*/ 25400 h 6921500"/>
              <a:gd name="connsiteX3" fmla="*/ 4826000 w 4832350"/>
              <a:gd name="connsiteY3" fmla="*/ 6908800 h 6921500"/>
              <a:gd name="connsiteX4" fmla="*/ 0 w 4832350"/>
              <a:gd name="connsiteY4" fmla="*/ 6921500 h 6921500"/>
              <a:gd name="connsiteX0" fmla="*/ 0 w 4692650"/>
              <a:gd name="connsiteY0" fmla="*/ 6921500 h 6921500"/>
              <a:gd name="connsiteX1" fmla="*/ 1822450 w 4692650"/>
              <a:gd name="connsiteY1" fmla="*/ 0 h 6921500"/>
              <a:gd name="connsiteX2" fmla="*/ 4692650 w 4692650"/>
              <a:gd name="connsiteY2" fmla="*/ 25400 h 6921500"/>
              <a:gd name="connsiteX3" fmla="*/ 4686300 w 4692650"/>
              <a:gd name="connsiteY3" fmla="*/ 6908800 h 6921500"/>
              <a:gd name="connsiteX4" fmla="*/ 0 w 4692650"/>
              <a:gd name="connsiteY4" fmla="*/ 6921500 h 6921500"/>
              <a:gd name="connsiteX0" fmla="*/ 0 w 4692650"/>
              <a:gd name="connsiteY0" fmla="*/ 6908800 h 6908800"/>
              <a:gd name="connsiteX1" fmla="*/ 1822450 w 4692650"/>
              <a:gd name="connsiteY1" fmla="*/ 0 h 6908800"/>
              <a:gd name="connsiteX2" fmla="*/ 4692650 w 4692650"/>
              <a:gd name="connsiteY2" fmla="*/ 12700 h 6908800"/>
              <a:gd name="connsiteX3" fmla="*/ 4686300 w 4692650"/>
              <a:gd name="connsiteY3" fmla="*/ 6896100 h 6908800"/>
              <a:gd name="connsiteX4" fmla="*/ 0 w 4692650"/>
              <a:gd name="connsiteY4" fmla="*/ 6908800 h 690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2650" h="6908800">
                <a:moveTo>
                  <a:pt x="0" y="6908800"/>
                </a:moveTo>
                <a:lnTo>
                  <a:pt x="1822450" y="0"/>
                </a:lnTo>
                <a:lnTo>
                  <a:pt x="4692650" y="12700"/>
                </a:lnTo>
                <a:cubicBezTo>
                  <a:pt x="4690533" y="2307167"/>
                  <a:pt x="4688417" y="4601633"/>
                  <a:pt x="4686300" y="6896100"/>
                </a:cubicBezTo>
                <a:lnTo>
                  <a:pt x="0" y="6908800"/>
                </a:lnTo>
                <a:close/>
              </a:path>
            </a:pathLst>
          </a:custGeom>
          <a:effectLst/>
        </p:spPr>
        <p:txBody>
          <a:bodyPr vert="horz" lIns="91433" tIns="45717" rIns="91433" bIns="45717" rtlCol="0">
            <a:normAutofit/>
          </a:bodyPr>
          <a:lstStyle>
            <a:lvl1pPr>
              <a:defRPr lang="en-US"/>
            </a:lvl1pPr>
          </a:lstStyle>
          <a:p>
            <a:pPr lvl="0"/>
            <a:r>
              <a:rPr lang="is-IS" smtClean="0"/>
              <a:t>Smelltu á tákn til að bæta við mynd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742952" y="1295401"/>
            <a:ext cx="3797300" cy="81280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2400" b="0" cap="all">
                <a:solidFill>
                  <a:schemeClr val="tx2"/>
                </a:solidFill>
              </a:defRPr>
            </a:lvl1pPr>
          </a:lstStyle>
          <a:p>
            <a:r>
              <a:rPr lang="is-IS" noProof="0" smtClean="0"/>
              <a:t>CLICK TO EDIT MASTER TITLE STYLE</a:t>
            </a:r>
            <a:endParaRPr lang="is-IS" noProof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742952" y="2054401"/>
            <a:ext cx="3797300" cy="1447800"/>
          </a:xfrm>
        </p:spPr>
        <p:txBody>
          <a:bodyPr>
            <a:normAutofit/>
          </a:bodyPr>
          <a:lstStyle>
            <a:lvl1pPr marL="0" indent="0" algn="l">
              <a:lnSpc>
                <a:spcPct val="80000"/>
              </a:lnSpc>
              <a:buNone/>
              <a:defRPr sz="1800" cap="all">
                <a:solidFill>
                  <a:srgbClr val="7F7F7F"/>
                </a:solidFill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s-IS" noProof="0" smtClean="0"/>
              <a:t>Smelltu til að breyta stíl aðalundirtitla</a:t>
            </a:r>
            <a:endParaRPr lang="is-IS" noProof="0"/>
          </a:p>
        </p:txBody>
      </p:sp>
    </p:spTree>
    <p:extLst>
      <p:ext uri="{BB962C8B-B14F-4D97-AF65-F5344CB8AC3E}">
        <p14:creationId xmlns:p14="http://schemas.microsoft.com/office/powerpoint/2010/main" val="39960597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á forsíða m/mynd-vinstr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-21215" y="-33036"/>
            <a:ext cx="5719665" cy="6918031"/>
          </a:xfrm>
          <a:custGeom>
            <a:avLst/>
            <a:gdLst>
              <a:gd name="connsiteX0" fmla="*/ 0 w 4343400"/>
              <a:gd name="connsiteY0" fmla="*/ 6883400 h 6883400"/>
              <a:gd name="connsiteX1" fmla="*/ 1085850 w 4343400"/>
              <a:gd name="connsiteY1" fmla="*/ 0 h 6883400"/>
              <a:gd name="connsiteX2" fmla="*/ 3257550 w 4343400"/>
              <a:gd name="connsiteY2" fmla="*/ 0 h 6883400"/>
              <a:gd name="connsiteX3" fmla="*/ 4343400 w 4343400"/>
              <a:gd name="connsiteY3" fmla="*/ 6883400 h 6883400"/>
              <a:gd name="connsiteX4" fmla="*/ 0 w 4343400"/>
              <a:gd name="connsiteY4" fmla="*/ 6883400 h 6883400"/>
              <a:gd name="connsiteX0" fmla="*/ 0 w 4349750"/>
              <a:gd name="connsiteY0" fmla="*/ 6883400 h 6883400"/>
              <a:gd name="connsiteX1" fmla="*/ 1085850 w 4349750"/>
              <a:gd name="connsiteY1" fmla="*/ 0 h 6883400"/>
              <a:gd name="connsiteX2" fmla="*/ 4349750 w 4349750"/>
              <a:gd name="connsiteY2" fmla="*/ 0 h 6883400"/>
              <a:gd name="connsiteX3" fmla="*/ 4343400 w 4349750"/>
              <a:gd name="connsiteY3" fmla="*/ 6883400 h 6883400"/>
              <a:gd name="connsiteX4" fmla="*/ 0 w 4349750"/>
              <a:gd name="connsiteY4" fmla="*/ 6883400 h 6883400"/>
              <a:gd name="connsiteX0" fmla="*/ 0 w 4349750"/>
              <a:gd name="connsiteY0" fmla="*/ 6908800 h 6908800"/>
              <a:gd name="connsiteX1" fmla="*/ 1479550 w 4349750"/>
              <a:gd name="connsiteY1" fmla="*/ 0 h 6908800"/>
              <a:gd name="connsiteX2" fmla="*/ 4349750 w 4349750"/>
              <a:gd name="connsiteY2" fmla="*/ 25400 h 6908800"/>
              <a:gd name="connsiteX3" fmla="*/ 4343400 w 4349750"/>
              <a:gd name="connsiteY3" fmla="*/ 6908800 h 6908800"/>
              <a:gd name="connsiteX4" fmla="*/ 0 w 4349750"/>
              <a:gd name="connsiteY4" fmla="*/ 6908800 h 6908800"/>
              <a:gd name="connsiteX0" fmla="*/ 0 w 4832350"/>
              <a:gd name="connsiteY0" fmla="*/ 6921500 h 6921500"/>
              <a:gd name="connsiteX1" fmla="*/ 1962150 w 4832350"/>
              <a:gd name="connsiteY1" fmla="*/ 0 h 6921500"/>
              <a:gd name="connsiteX2" fmla="*/ 4832350 w 4832350"/>
              <a:gd name="connsiteY2" fmla="*/ 25400 h 6921500"/>
              <a:gd name="connsiteX3" fmla="*/ 4826000 w 4832350"/>
              <a:gd name="connsiteY3" fmla="*/ 6908800 h 6921500"/>
              <a:gd name="connsiteX4" fmla="*/ 0 w 4832350"/>
              <a:gd name="connsiteY4" fmla="*/ 6921500 h 6921500"/>
              <a:gd name="connsiteX0" fmla="*/ 0 w 4692650"/>
              <a:gd name="connsiteY0" fmla="*/ 6921500 h 6921500"/>
              <a:gd name="connsiteX1" fmla="*/ 1822450 w 4692650"/>
              <a:gd name="connsiteY1" fmla="*/ 0 h 6921500"/>
              <a:gd name="connsiteX2" fmla="*/ 4692650 w 4692650"/>
              <a:gd name="connsiteY2" fmla="*/ 25400 h 6921500"/>
              <a:gd name="connsiteX3" fmla="*/ 4686300 w 4692650"/>
              <a:gd name="connsiteY3" fmla="*/ 6908800 h 6921500"/>
              <a:gd name="connsiteX4" fmla="*/ 0 w 4692650"/>
              <a:gd name="connsiteY4" fmla="*/ 6921500 h 6921500"/>
              <a:gd name="connsiteX0" fmla="*/ 0 w 4692650"/>
              <a:gd name="connsiteY0" fmla="*/ 6908800 h 6908800"/>
              <a:gd name="connsiteX1" fmla="*/ 1822450 w 4692650"/>
              <a:gd name="connsiteY1" fmla="*/ 0 h 6908800"/>
              <a:gd name="connsiteX2" fmla="*/ 4692650 w 4692650"/>
              <a:gd name="connsiteY2" fmla="*/ 12700 h 6908800"/>
              <a:gd name="connsiteX3" fmla="*/ 4686300 w 4692650"/>
              <a:gd name="connsiteY3" fmla="*/ 6896100 h 6908800"/>
              <a:gd name="connsiteX4" fmla="*/ 0 w 4692650"/>
              <a:gd name="connsiteY4" fmla="*/ 6908800 h 6908800"/>
              <a:gd name="connsiteX0" fmla="*/ 15897 w 4708547"/>
              <a:gd name="connsiteY0" fmla="*/ 6896100 h 6896100"/>
              <a:gd name="connsiteX1" fmla="*/ 0 w 4708547"/>
              <a:gd name="connsiteY1" fmla="*/ 5061 h 6896100"/>
              <a:gd name="connsiteX2" fmla="*/ 4708547 w 4708547"/>
              <a:gd name="connsiteY2" fmla="*/ 0 h 6896100"/>
              <a:gd name="connsiteX3" fmla="*/ 4702197 w 4708547"/>
              <a:gd name="connsiteY3" fmla="*/ 6883400 h 6896100"/>
              <a:gd name="connsiteX4" fmla="*/ 15897 w 4708547"/>
              <a:gd name="connsiteY4" fmla="*/ 6896100 h 6896100"/>
              <a:gd name="connsiteX0" fmla="*/ 15897 w 6315990"/>
              <a:gd name="connsiteY0" fmla="*/ 6891039 h 6891039"/>
              <a:gd name="connsiteX1" fmla="*/ 0 w 6315990"/>
              <a:gd name="connsiteY1" fmla="*/ 0 h 6891039"/>
              <a:gd name="connsiteX2" fmla="*/ 6315990 w 6315990"/>
              <a:gd name="connsiteY2" fmla="*/ 12700 h 6891039"/>
              <a:gd name="connsiteX3" fmla="*/ 4702197 w 6315990"/>
              <a:gd name="connsiteY3" fmla="*/ 6878339 h 6891039"/>
              <a:gd name="connsiteX4" fmla="*/ 15897 w 6315990"/>
              <a:gd name="connsiteY4" fmla="*/ 6891039 h 6891039"/>
              <a:gd name="connsiteX0" fmla="*/ 15897 w 6315990"/>
              <a:gd name="connsiteY0" fmla="*/ 6891039 h 6896100"/>
              <a:gd name="connsiteX1" fmla="*/ 0 w 6315990"/>
              <a:gd name="connsiteY1" fmla="*/ 0 h 6896100"/>
              <a:gd name="connsiteX2" fmla="*/ 6315990 w 6315990"/>
              <a:gd name="connsiteY2" fmla="*/ 12700 h 6896100"/>
              <a:gd name="connsiteX3" fmla="*/ 3041468 w 6315990"/>
              <a:gd name="connsiteY3" fmla="*/ 6896100 h 6896100"/>
              <a:gd name="connsiteX4" fmla="*/ 15897 w 6315990"/>
              <a:gd name="connsiteY4" fmla="*/ 6891039 h 6896100"/>
              <a:gd name="connsiteX0" fmla="*/ 15897 w 6315990"/>
              <a:gd name="connsiteY0" fmla="*/ 6891039 h 6896105"/>
              <a:gd name="connsiteX1" fmla="*/ 0 w 6315990"/>
              <a:gd name="connsiteY1" fmla="*/ 0 h 6896105"/>
              <a:gd name="connsiteX2" fmla="*/ 6315990 w 6315990"/>
              <a:gd name="connsiteY2" fmla="*/ 12700 h 6896105"/>
              <a:gd name="connsiteX3" fmla="*/ 3041468 w 6315990"/>
              <a:gd name="connsiteY3" fmla="*/ 6896100 h 6896105"/>
              <a:gd name="connsiteX4" fmla="*/ 15897 w 6315990"/>
              <a:gd name="connsiteY4" fmla="*/ 6891039 h 6896105"/>
              <a:gd name="connsiteX0" fmla="*/ 15897 w 6316000"/>
              <a:gd name="connsiteY0" fmla="*/ 6891039 h 6896103"/>
              <a:gd name="connsiteX1" fmla="*/ 0 w 6316000"/>
              <a:gd name="connsiteY1" fmla="*/ 0 h 6896103"/>
              <a:gd name="connsiteX2" fmla="*/ 6315990 w 6316000"/>
              <a:gd name="connsiteY2" fmla="*/ 12700 h 6896103"/>
              <a:gd name="connsiteX3" fmla="*/ 3041468 w 6316000"/>
              <a:gd name="connsiteY3" fmla="*/ 6896100 h 6896103"/>
              <a:gd name="connsiteX4" fmla="*/ 15897 w 6316000"/>
              <a:gd name="connsiteY4" fmla="*/ 6891039 h 6896103"/>
              <a:gd name="connsiteX0" fmla="*/ 15897 w 6316008"/>
              <a:gd name="connsiteY0" fmla="*/ 6891039 h 6891039"/>
              <a:gd name="connsiteX1" fmla="*/ 0 w 6316008"/>
              <a:gd name="connsiteY1" fmla="*/ 0 h 6891039"/>
              <a:gd name="connsiteX2" fmla="*/ 6315990 w 6316008"/>
              <a:gd name="connsiteY2" fmla="*/ 12700 h 6891039"/>
              <a:gd name="connsiteX3" fmla="*/ 4471294 w 6316008"/>
              <a:gd name="connsiteY3" fmla="*/ 6878339 h 6891039"/>
              <a:gd name="connsiteX4" fmla="*/ 15897 w 6316008"/>
              <a:gd name="connsiteY4" fmla="*/ 6891039 h 6891039"/>
              <a:gd name="connsiteX0" fmla="*/ 15897 w 6316008"/>
              <a:gd name="connsiteY0" fmla="*/ 6891039 h 6891039"/>
              <a:gd name="connsiteX1" fmla="*/ 0 w 6316008"/>
              <a:gd name="connsiteY1" fmla="*/ 0 h 6891039"/>
              <a:gd name="connsiteX2" fmla="*/ 6315990 w 6316008"/>
              <a:gd name="connsiteY2" fmla="*/ 12700 h 6891039"/>
              <a:gd name="connsiteX3" fmla="*/ 4471294 w 6316008"/>
              <a:gd name="connsiteY3" fmla="*/ 6887219 h 6891039"/>
              <a:gd name="connsiteX4" fmla="*/ 15897 w 6316008"/>
              <a:gd name="connsiteY4" fmla="*/ 6891039 h 6891039"/>
              <a:gd name="connsiteX0" fmla="*/ 886225 w 6316008"/>
              <a:gd name="connsiteY0" fmla="*/ 6899920 h 6899920"/>
              <a:gd name="connsiteX1" fmla="*/ 0 w 6316008"/>
              <a:gd name="connsiteY1" fmla="*/ 0 h 6899920"/>
              <a:gd name="connsiteX2" fmla="*/ 6315990 w 6316008"/>
              <a:gd name="connsiteY2" fmla="*/ 12700 h 6899920"/>
              <a:gd name="connsiteX3" fmla="*/ 4471294 w 6316008"/>
              <a:gd name="connsiteY3" fmla="*/ 6887219 h 6899920"/>
              <a:gd name="connsiteX4" fmla="*/ 886225 w 6316008"/>
              <a:gd name="connsiteY4" fmla="*/ 6899920 h 6899920"/>
              <a:gd name="connsiteX0" fmla="*/ 0 w 5429783"/>
              <a:gd name="connsiteY0" fmla="*/ 6899920 h 6899920"/>
              <a:gd name="connsiteX1" fmla="*/ 1865 w 5429783"/>
              <a:gd name="connsiteY1" fmla="*/ 0 h 6899920"/>
              <a:gd name="connsiteX2" fmla="*/ 5429765 w 5429783"/>
              <a:gd name="connsiteY2" fmla="*/ 12700 h 6899920"/>
              <a:gd name="connsiteX3" fmla="*/ 3585069 w 5429783"/>
              <a:gd name="connsiteY3" fmla="*/ 6887219 h 6899920"/>
              <a:gd name="connsiteX4" fmla="*/ 0 w 5429783"/>
              <a:gd name="connsiteY4" fmla="*/ 6899920 h 6899920"/>
              <a:gd name="connsiteX0" fmla="*/ 0 w 4390718"/>
              <a:gd name="connsiteY0" fmla="*/ 6899920 h 6899920"/>
              <a:gd name="connsiteX1" fmla="*/ 1865 w 4390718"/>
              <a:gd name="connsiteY1" fmla="*/ 0 h 6899920"/>
              <a:gd name="connsiteX2" fmla="*/ 4390675 w 4390718"/>
              <a:gd name="connsiteY2" fmla="*/ 12700 h 6899920"/>
              <a:gd name="connsiteX3" fmla="*/ 3585069 w 4390718"/>
              <a:gd name="connsiteY3" fmla="*/ 6887219 h 6899920"/>
              <a:gd name="connsiteX4" fmla="*/ 0 w 4390718"/>
              <a:gd name="connsiteY4" fmla="*/ 6899920 h 6899920"/>
              <a:gd name="connsiteX0" fmla="*/ 0 w 4390699"/>
              <a:gd name="connsiteY0" fmla="*/ 6899920 h 6899920"/>
              <a:gd name="connsiteX1" fmla="*/ 1865 w 4390699"/>
              <a:gd name="connsiteY1" fmla="*/ 0 h 6899920"/>
              <a:gd name="connsiteX2" fmla="*/ 4390675 w 4390699"/>
              <a:gd name="connsiteY2" fmla="*/ 12700 h 6899920"/>
              <a:gd name="connsiteX3" fmla="*/ 2987411 w 4390699"/>
              <a:gd name="connsiteY3" fmla="*/ 6887219 h 6899920"/>
              <a:gd name="connsiteX4" fmla="*/ 0 w 4390699"/>
              <a:gd name="connsiteY4" fmla="*/ 6899920 h 6899920"/>
              <a:gd name="connsiteX0" fmla="*/ 0 w 4390703"/>
              <a:gd name="connsiteY0" fmla="*/ 6899920 h 6905331"/>
              <a:gd name="connsiteX1" fmla="*/ 1865 w 4390703"/>
              <a:gd name="connsiteY1" fmla="*/ 0 h 6905331"/>
              <a:gd name="connsiteX2" fmla="*/ 4390675 w 4390703"/>
              <a:gd name="connsiteY2" fmla="*/ 12700 h 6905331"/>
              <a:gd name="connsiteX3" fmla="*/ 3150409 w 4390703"/>
              <a:gd name="connsiteY3" fmla="*/ 6905328 h 6905331"/>
              <a:gd name="connsiteX4" fmla="*/ 0 w 4390703"/>
              <a:gd name="connsiteY4" fmla="*/ 6899920 h 6905331"/>
              <a:gd name="connsiteX0" fmla="*/ 0 w 5279691"/>
              <a:gd name="connsiteY0" fmla="*/ 6912620 h 6918031"/>
              <a:gd name="connsiteX1" fmla="*/ 1865 w 5279691"/>
              <a:gd name="connsiteY1" fmla="*/ 12700 h 6918031"/>
              <a:gd name="connsiteX2" fmla="*/ 5279675 w 5279691"/>
              <a:gd name="connsiteY2" fmla="*/ 0 h 6918031"/>
              <a:gd name="connsiteX3" fmla="*/ 3150409 w 5279691"/>
              <a:gd name="connsiteY3" fmla="*/ 6918028 h 6918031"/>
              <a:gd name="connsiteX4" fmla="*/ 0 w 5279691"/>
              <a:gd name="connsiteY4" fmla="*/ 6912620 h 6918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9691" h="6918031">
                <a:moveTo>
                  <a:pt x="0" y="6912620"/>
                </a:moveTo>
                <a:cubicBezTo>
                  <a:pt x="622" y="4612647"/>
                  <a:pt x="1243" y="2312673"/>
                  <a:pt x="1865" y="12700"/>
                </a:cubicBezTo>
                <a:lnTo>
                  <a:pt x="5279675" y="0"/>
                </a:lnTo>
                <a:cubicBezTo>
                  <a:pt x="5286439" y="3287"/>
                  <a:pt x="3179169" y="6923621"/>
                  <a:pt x="3150409" y="6918028"/>
                </a:cubicBezTo>
                <a:lnTo>
                  <a:pt x="0" y="6912620"/>
                </a:lnTo>
                <a:close/>
              </a:path>
            </a:pathLst>
          </a:custGeom>
          <a:effectLst/>
        </p:spPr>
        <p:txBody>
          <a:bodyPr vert="horz" lIns="91433" tIns="45717" rIns="91433" bIns="45717" rtlCol="0">
            <a:normAutofit/>
          </a:bodyPr>
          <a:lstStyle>
            <a:lvl1pPr>
              <a:defRPr lang="en-US"/>
            </a:lvl1pPr>
          </a:lstStyle>
          <a:p>
            <a:pPr lvl="0"/>
            <a:r>
              <a:rPr lang="is-IS" smtClean="0"/>
              <a:t>Smelltu á tákn til að bæta við mynd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867400" y="1295401"/>
            <a:ext cx="3797300" cy="81280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2400" b="0" cap="all">
                <a:solidFill>
                  <a:schemeClr val="tx2"/>
                </a:solidFill>
              </a:defRPr>
            </a:lvl1pPr>
          </a:lstStyle>
          <a:p>
            <a:r>
              <a:rPr lang="is-IS" noProof="0" smtClean="0"/>
              <a:t>CLICK TO EDIT MASTER TITLE STYLE</a:t>
            </a:r>
            <a:endParaRPr lang="is-IS" noProof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67400" y="2054401"/>
            <a:ext cx="3797300" cy="1447800"/>
          </a:xfrm>
        </p:spPr>
        <p:txBody>
          <a:bodyPr>
            <a:normAutofit/>
          </a:bodyPr>
          <a:lstStyle>
            <a:lvl1pPr marL="0" indent="0" algn="l">
              <a:lnSpc>
                <a:spcPct val="80000"/>
              </a:lnSpc>
              <a:buNone/>
              <a:defRPr sz="1800" cap="all">
                <a:solidFill>
                  <a:srgbClr val="7F7F7F"/>
                </a:solidFill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s-IS" noProof="0" smtClean="0"/>
              <a:t>Smelltu til að breyta stíl aðalundirtitla</a:t>
            </a:r>
            <a:endParaRPr lang="is-IS" noProof="0"/>
          </a:p>
        </p:txBody>
      </p:sp>
    </p:spTree>
    <p:extLst>
      <p:ext uri="{BB962C8B-B14F-4D97-AF65-F5344CB8AC3E}">
        <p14:creationId xmlns:p14="http://schemas.microsoft.com/office/powerpoint/2010/main" val="9991918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á forsíða m/mynd-vinstr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861052" y="1295401"/>
            <a:ext cx="3797300" cy="81280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2400" b="0" cap="all">
                <a:solidFill>
                  <a:schemeClr val="bg1"/>
                </a:solidFill>
              </a:defRPr>
            </a:lvl1pPr>
          </a:lstStyle>
          <a:p>
            <a:r>
              <a:rPr lang="is-IS" noProof="0" smtClean="0"/>
              <a:t>CLICK TO EDIT MASTER TITLE STYLE</a:t>
            </a:r>
            <a:endParaRPr lang="is-IS" noProof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861052" y="2054401"/>
            <a:ext cx="3797300" cy="1447800"/>
          </a:xfrm>
        </p:spPr>
        <p:txBody>
          <a:bodyPr>
            <a:normAutofit/>
          </a:bodyPr>
          <a:lstStyle>
            <a:lvl1pPr marL="0" indent="0" algn="l">
              <a:lnSpc>
                <a:spcPct val="80000"/>
              </a:lnSpc>
              <a:buNone/>
              <a:defRPr sz="1800" cap="all">
                <a:solidFill>
                  <a:schemeClr val="bg1">
                    <a:lumMod val="85000"/>
                  </a:schemeClr>
                </a:solidFill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s-IS" noProof="0" smtClean="0"/>
              <a:t>Smelltu til að breyta stíl aðalundirtitla</a:t>
            </a:r>
            <a:endParaRPr lang="is-IS" noProof="0"/>
          </a:p>
        </p:txBody>
      </p:sp>
      <p:sp>
        <p:nvSpPr>
          <p:cNvPr id="2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-27672" y="-45736"/>
            <a:ext cx="9956052" cy="5562187"/>
          </a:xfrm>
          <a:custGeom>
            <a:avLst/>
            <a:gdLst>
              <a:gd name="connsiteX0" fmla="*/ 0 w 4343400"/>
              <a:gd name="connsiteY0" fmla="*/ 6883400 h 6883400"/>
              <a:gd name="connsiteX1" fmla="*/ 1085850 w 4343400"/>
              <a:gd name="connsiteY1" fmla="*/ 0 h 6883400"/>
              <a:gd name="connsiteX2" fmla="*/ 3257550 w 4343400"/>
              <a:gd name="connsiteY2" fmla="*/ 0 h 6883400"/>
              <a:gd name="connsiteX3" fmla="*/ 4343400 w 4343400"/>
              <a:gd name="connsiteY3" fmla="*/ 6883400 h 6883400"/>
              <a:gd name="connsiteX4" fmla="*/ 0 w 4343400"/>
              <a:gd name="connsiteY4" fmla="*/ 6883400 h 6883400"/>
              <a:gd name="connsiteX0" fmla="*/ 0 w 4349750"/>
              <a:gd name="connsiteY0" fmla="*/ 6883400 h 6883400"/>
              <a:gd name="connsiteX1" fmla="*/ 1085850 w 4349750"/>
              <a:gd name="connsiteY1" fmla="*/ 0 h 6883400"/>
              <a:gd name="connsiteX2" fmla="*/ 4349750 w 4349750"/>
              <a:gd name="connsiteY2" fmla="*/ 0 h 6883400"/>
              <a:gd name="connsiteX3" fmla="*/ 4343400 w 4349750"/>
              <a:gd name="connsiteY3" fmla="*/ 6883400 h 6883400"/>
              <a:gd name="connsiteX4" fmla="*/ 0 w 4349750"/>
              <a:gd name="connsiteY4" fmla="*/ 6883400 h 6883400"/>
              <a:gd name="connsiteX0" fmla="*/ 0 w 4349750"/>
              <a:gd name="connsiteY0" fmla="*/ 6908800 h 6908800"/>
              <a:gd name="connsiteX1" fmla="*/ 1479550 w 4349750"/>
              <a:gd name="connsiteY1" fmla="*/ 0 h 6908800"/>
              <a:gd name="connsiteX2" fmla="*/ 4349750 w 4349750"/>
              <a:gd name="connsiteY2" fmla="*/ 25400 h 6908800"/>
              <a:gd name="connsiteX3" fmla="*/ 4343400 w 4349750"/>
              <a:gd name="connsiteY3" fmla="*/ 6908800 h 6908800"/>
              <a:gd name="connsiteX4" fmla="*/ 0 w 4349750"/>
              <a:gd name="connsiteY4" fmla="*/ 6908800 h 6908800"/>
              <a:gd name="connsiteX0" fmla="*/ 0 w 4832350"/>
              <a:gd name="connsiteY0" fmla="*/ 6921500 h 6921500"/>
              <a:gd name="connsiteX1" fmla="*/ 1962150 w 4832350"/>
              <a:gd name="connsiteY1" fmla="*/ 0 h 6921500"/>
              <a:gd name="connsiteX2" fmla="*/ 4832350 w 4832350"/>
              <a:gd name="connsiteY2" fmla="*/ 25400 h 6921500"/>
              <a:gd name="connsiteX3" fmla="*/ 4826000 w 4832350"/>
              <a:gd name="connsiteY3" fmla="*/ 6908800 h 6921500"/>
              <a:gd name="connsiteX4" fmla="*/ 0 w 4832350"/>
              <a:gd name="connsiteY4" fmla="*/ 6921500 h 6921500"/>
              <a:gd name="connsiteX0" fmla="*/ 0 w 4692650"/>
              <a:gd name="connsiteY0" fmla="*/ 6921500 h 6921500"/>
              <a:gd name="connsiteX1" fmla="*/ 1822450 w 4692650"/>
              <a:gd name="connsiteY1" fmla="*/ 0 h 6921500"/>
              <a:gd name="connsiteX2" fmla="*/ 4692650 w 4692650"/>
              <a:gd name="connsiteY2" fmla="*/ 25400 h 6921500"/>
              <a:gd name="connsiteX3" fmla="*/ 4686300 w 4692650"/>
              <a:gd name="connsiteY3" fmla="*/ 6908800 h 6921500"/>
              <a:gd name="connsiteX4" fmla="*/ 0 w 4692650"/>
              <a:gd name="connsiteY4" fmla="*/ 6921500 h 6921500"/>
              <a:gd name="connsiteX0" fmla="*/ 0 w 4692650"/>
              <a:gd name="connsiteY0" fmla="*/ 6908800 h 6908800"/>
              <a:gd name="connsiteX1" fmla="*/ 1822450 w 4692650"/>
              <a:gd name="connsiteY1" fmla="*/ 0 h 6908800"/>
              <a:gd name="connsiteX2" fmla="*/ 4692650 w 4692650"/>
              <a:gd name="connsiteY2" fmla="*/ 12700 h 6908800"/>
              <a:gd name="connsiteX3" fmla="*/ 4686300 w 4692650"/>
              <a:gd name="connsiteY3" fmla="*/ 6896100 h 6908800"/>
              <a:gd name="connsiteX4" fmla="*/ 0 w 4692650"/>
              <a:gd name="connsiteY4" fmla="*/ 6908800 h 6908800"/>
              <a:gd name="connsiteX0" fmla="*/ 15897 w 4708547"/>
              <a:gd name="connsiteY0" fmla="*/ 6896100 h 6896100"/>
              <a:gd name="connsiteX1" fmla="*/ 0 w 4708547"/>
              <a:gd name="connsiteY1" fmla="*/ 5061 h 6896100"/>
              <a:gd name="connsiteX2" fmla="*/ 4708547 w 4708547"/>
              <a:gd name="connsiteY2" fmla="*/ 0 h 6896100"/>
              <a:gd name="connsiteX3" fmla="*/ 4702197 w 4708547"/>
              <a:gd name="connsiteY3" fmla="*/ 6883400 h 6896100"/>
              <a:gd name="connsiteX4" fmla="*/ 15897 w 4708547"/>
              <a:gd name="connsiteY4" fmla="*/ 6896100 h 6896100"/>
              <a:gd name="connsiteX0" fmla="*/ 15897 w 6315990"/>
              <a:gd name="connsiteY0" fmla="*/ 6891039 h 6891039"/>
              <a:gd name="connsiteX1" fmla="*/ 0 w 6315990"/>
              <a:gd name="connsiteY1" fmla="*/ 0 h 6891039"/>
              <a:gd name="connsiteX2" fmla="*/ 6315990 w 6315990"/>
              <a:gd name="connsiteY2" fmla="*/ 12700 h 6891039"/>
              <a:gd name="connsiteX3" fmla="*/ 4702197 w 6315990"/>
              <a:gd name="connsiteY3" fmla="*/ 6878339 h 6891039"/>
              <a:gd name="connsiteX4" fmla="*/ 15897 w 6315990"/>
              <a:gd name="connsiteY4" fmla="*/ 6891039 h 6891039"/>
              <a:gd name="connsiteX0" fmla="*/ 15897 w 6315990"/>
              <a:gd name="connsiteY0" fmla="*/ 6891039 h 6896100"/>
              <a:gd name="connsiteX1" fmla="*/ 0 w 6315990"/>
              <a:gd name="connsiteY1" fmla="*/ 0 h 6896100"/>
              <a:gd name="connsiteX2" fmla="*/ 6315990 w 6315990"/>
              <a:gd name="connsiteY2" fmla="*/ 12700 h 6896100"/>
              <a:gd name="connsiteX3" fmla="*/ 3041468 w 6315990"/>
              <a:gd name="connsiteY3" fmla="*/ 6896100 h 6896100"/>
              <a:gd name="connsiteX4" fmla="*/ 15897 w 6315990"/>
              <a:gd name="connsiteY4" fmla="*/ 6891039 h 6896100"/>
              <a:gd name="connsiteX0" fmla="*/ 15897 w 6315990"/>
              <a:gd name="connsiteY0" fmla="*/ 6891039 h 6896105"/>
              <a:gd name="connsiteX1" fmla="*/ 0 w 6315990"/>
              <a:gd name="connsiteY1" fmla="*/ 0 h 6896105"/>
              <a:gd name="connsiteX2" fmla="*/ 6315990 w 6315990"/>
              <a:gd name="connsiteY2" fmla="*/ 12700 h 6896105"/>
              <a:gd name="connsiteX3" fmla="*/ 3041468 w 6315990"/>
              <a:gd name="connsiteY3" fmla="*/ 6896100 h 6896105"/>
              <a:gd name="connsiteX4" fmla="*/ 15897 w 6315990"/>
              <a:gd name="connsiteY4" fmla="*/ 6891039 h 6896105"/>
              <a:gd name="connsiteX0" fmla="*/ 15897 w 6316000"/>
              <a:gd name="connsiteY0" fmla="*/ 6891039 h 6896103"/>
              <a:gd name="connsiteX1" fmla="*/ 0 w 6316000"/>
              <a:gd name="connsiteY1" fmla="*/ 0 h 6896103"/>
              <a:gd name="connsiteX2" fmla="*/ 6315990 w 6316000"/>
              <a:gd name="connsiteY2" fmla="*/ 12700 h 6896103"/>
              <a:gd name="connsiteX3" fmla="*/ 3041468 w 6316000"/>
              <a:gd name="connsiteY3" fmla="*/ 6896100 h 6896103"/>
              <a:gd name="connsiteX4" fmla="*/ 15897 w 6316000"/>
              <a:gd name="connsiteY4" fmla="*/ 6891039 h 6896103"/>
              <a:gd name="connsiteX0" fmla="*/ 15897 w 6316008"/>
              <a:gd name="connsiteY0" fmla="*/ 6891039 h 6891039"/>
              <a:gd name="connsiteX1" fmla="*/ 0 w 6316008"/>
              <a:gd name="connsiteY1" fmla="*/ 0 h 6891039"/>
              <a:gd name="connsiteX2" fmla="*/ 6315990 w 6316008"/>
              <a:gd name="connsiteY2" fmla="*/ 12700 h 6891039"/>
              <a:gd name="connsiteX3" fmla="*/ 4471294 w 6316008"/>
              <a:gd name="connsiteY3" fmla="*/ 6878339 h 6891039"/>
              <a:gd name="connsiteX4" fmla="*/ 15897 w 6316008"/>
              <a:gd name="connsiteY4" fmla="*/ 6891039 h 6891039"/>
              <a:gd name="connsiteX0" fmla="*/ 15897 w 6316008"/>
              <a:gd name="connsiteY0" fmla="*/ 6891039 h 6891039"/>
              <a:gd name="connsiteX1" fmla="*/ 0 w 6316008"/>
              <a:gd name="connsiteY1" fmla="*/ 0 h 6891039"/>
              <a:gd name="connsiteX2" fmla="*/ 6315990 w 6316008"/>
              <a:gd name="connsiteY2" fmla="*/ 12700 h 6891039"/>
              <a:gd name="connsiteX3" fmla="*/ 4471294 w 6316008"/>
              <a:gd name="connsiteY3" fmla="*/ 6887219 h 6891039"/>
              <a:gd name="connsiteX4" fmla="*/ 15897 w 6316008"/>
              <a:gd name="connsiteY4" fmla="*/ 6891039 h 6891039"/>
              <a:gd name="connsiteX0" fmla="*/ 886225 w 6316008"/>
              <a:gd name="connsiteY0" fmla="*/ 6899920 h 6899920"/>
              <a:gd name="connsiteX1" fmla="*/ 0 w 6316008"/>
              <a:gd name="connsiteY1" fmla="*/ 0 h 6899920"/>
              <a:gd name="connsiteX2" fmla="*/ 6315990 w 6316008"/>
              <a:gd name="connsiteY2" fmla="*/ 12700 h 6899920"/>
              <a:gd name="connsiteX3" fmla="*/ 4471294 w 6316008"/>
              <a:gd name="connsiteY3" fmla="*/ 6887219 h 6899920"/>
              <a:gd name="connsiteX4" fmla="*/ 886225 w 6316008"/>
              <a:gd name="connsiteY4" fmla="*/ 6899920 h 6899920"/>
              <a:gd name="connsiteX0" fmla="*/ 0 w 5429783"/>
              <a:gd name="connsiteY0" fmla="*/ 6899920 h 6899920"/>
              <a:gd name="connsiteX1" fmla="*/ 1865 w 5429783"/>
              <a:gd name="connsiteY1" fmla="*/ 0 h 6899920"/>
              <a:gd name="connsiteX2" fmla="*/ 5429765 w 5429783"/>
              <a:gd name="connsiteY2" fmla="*/ 12700 h 6899920"/>
              <a:gd name="connsiteX3" fmla="*/ 3585069 w 5429783"/>
              <a:gd name="connsiteY3" fmla="*/ 6887219 h 6899920"/>
              <a:gd name="connsiteX4" fmla="*/ 0 w 5429783"/>
              <a:gd name="connsiteY4" fmla="*/ 6899920 h 6899920"/>
              <a:gd name="connsiteX0" fmla="*/ 0 w 4390718"/>
              <a:gd name="connsiteY0" fmla="*/ 6899920 h 6899920"/>
              <a:gd name="connsiteX1" fmla="*/ 1865 w 4390718"/>
              <a:gd name="connsiteY1" fmla="*/ 0 h 6899920"/>
              <a:gd name="connsiteX2" fmla="*/ 4390675 w 4390718"/>
              <a:gd name="connsiteY2" fmla="*/ 12700 h 6899920"/>
              <a:gd name="connsiteX3" fmla="*/ 3585069 w 4390718"/>
              <a:gd name="connsiteY3" fmla="*/ 6887219 h 6899920"/>
              <a:gd name="connsiteX4" fmla="*/ 0 w 4390718"/>
              <a:gd name="connsiteY4" fmla="*/ 6899920 h 6899920"/>
              <a:gd name="connsiteX0" fmla="*/ 0 w 4390699"/>
              <a:gd name="connsiteY0" fmla="*/ 6899920 h 6899920"/>
              <a:gd name="connsiteX1" fmla="*/ 1865 w 4390699"/>
              <a:gd name="connsiteY1" fmla="*/ 0 h 6899920"/>
              <a:gd name="connsiteX2" fmla="*/ 4390675 w 4390699"/>
              <a:gd name="connsiteY2" fmla="*/ 12700 h 6899920"/>
              <a:gd name="connsiteX3" fmla="*/ 2987411 w 4390699"/>
              <a:gd name="connsiteY3" fmla="*/ 6887219 h 6899920"/>
              <a:gd name="connsiteX4" fmla="*/ 0 w 4390699"/>
              <a:gd name="connsiteY4" fmla="*/ 6899920 h 6899920"/>
              <a:gd name="connsiteX0" fmla="*/ 0 w 4390703"/>
              <a:gd name="connsiteY0" fmla="*/ 6899920 h 6905331"/>
              <a:gd name="connsiteX1" fmla="*/ 1865 w 4390703"/>
              <a:gd name="connsiteY1" fmla="*/ 0 h 6905331"/>
              <a:gd name="connsiteX2" fmla="*/ 4390675 w 4390703"/>
              <a:gd name="connsiteY2" fmla="*/ 12700 h 6905331"/>
              <a:gd name="connsiteX3" fmla="*/ 3150409 w 4390703"/>
              <a:gd name="connsiteY3" fmla="*/ 6905328 h 6905331"/>
              <a:gd name="connsiteX4" fmla="*/ 0 w 4390703"/>
              <a:gd name="connsiteY4" fmla="*/ 6899920 h 6905331"/>
              <a:gd name="connsiteX0" fmla="*/ 0 w 5279691"/>
              <a:gd name="connsiteY0" fmla="*/ 6912620 h 6918031"/>
              <a:gd name="connsiteX1" fmla="*/ 1865 w 5279691"/>
              <a:gd name="connsiteY1" fmla="*/ 12700 h 6918031"/>
              <a:gd name="connsiteX2" fmla="*/ 5279675 w 5279691"/>
              <a:gd name="connsiteY2" fmla="*/ 0 h 6918031"/>
              <a:gd name="connsiteX3" fmla="*/ 3150409 w 5279691"/>
              <a:gd name="connsiteY3" fmla="*/ 6918028 h 6918031"/>
              <a:gd name="connsiteX4" fmla="*/ 0 w 5279691"/>
              <a:gd name="connsiteY4" fmla="*/ 6912620 h 6918031"/>
              <a:gd name="connsiteX0" fmla="*/ 0 w 5279691"/>
              <a:gd name="connsiteY0" fmla="*/ 5510540 h 6918031"/>
              <a:gd name="connsiteX1" fmla="*/ 1865 w 5279691"/>
              <a:gd name="connsiteY1" fmla="*/ 12700 h 6918031"/>
              <a:gd name="connsiteX2" fmla="*/ 5279675 w 5279691"/>
              <a:gd name="connsiteY2" fmla="*/ 0 h 6918031"/>
              <a:gd name="connsiteX3" fmla="*/ 3150409 w 5279691"/>
              <a:gd name="connsiteY3" fmla="*/ 6918028 h 6918031"/>
              <a:gd name="connsiteX4" fmla="*/ 0 w 5279691"/>
              <a:gd name="connsiteY4" fmla="*/ 5510540 h 6918031"/>
              <a:gd name="connsiteX0" fmla="*/ 0 w 9143404"/>
              <a:gd name="connsiteY0" fmla="*/ 5510540 h 5510542"/>
              <a:gd name="connsiteX1" fmla="*/ 1865 w 9143404"/>
              <a:gd name="connsiteY1" fmla="*/ 12700 h 5510542"/>
              <a:gd name="connsiteX2" fmla="*/ 5279675 w 9143404"/>
              <a:gd name="connsiteY2" fmla="*/ 0 h 5510542"/>
              <a:gd name="connsiteX3" fmla="*/ 9143246 w 9143404"/>
              <a:gd name="connsiteY3" fmla="*/ 4510108 h 5510542"/>
              <a:gd name="connsiteX4" fmla="*/ 0 w 9143404"/>
              <a:gd name="connsiteY4" fmla="*/ 5510540 h 5510542"/>
              <a:gd name="connsiteX0" fmla="*/ 0 w 9182665"/>
              <a:gd name="connsiteY0" fmla="*/ 5510540 h 5510542"/>
              <a:gd name="connsiteX1" fmla="*/ 1865 w 9182665"/>
              <a:gd name="connsiteY1" fmla="*/ 12700 h 5510542"/>
              <a:gd name="connsiteX2" fmla="*/ 9181115 w 9182665"/>
              <a:gd name="connsiteY2" fmla="*/ 0 h 5510542"/>
              <a:gd name="connsiteX3" fmla="*/ 9143246 w 9182665"/>
              <a:gd name="connsiteY3" fmla="*/ 4510108 h 5510542"/>
              <a:gd name="connsiteX4" fmla="*/ 0 w 9182665"/>
              <a:gd name="connsiteY4" fmla="*/ 5510540 h 5510542"/>
              <a:gd name="connsiteX0" fmla="*/ 0 w 9195295"/>
              <a:gd name="connsiteY0" fmla="*/ 5510540 h 5510542"/>
              <a:gd name="connsiteX1" fmla="*/ 1865 w 9195295"/>
              <a:gd name="connsiteY1" fmla="*/ 12700 h 5510542"/>
              <a:gd name="connsiteX2" fmla="*/ 9181115 w 9195295"/>
              <a:gd name="connsiteY2" fmla="*/ 0 h 5510542"/>
              <a:gd name="connsiteX3" fmla="*/ 9180761 w 9195295"/>
              <a:gd name="connsiteY3" fmla="*/ 4499948 h 5510542"/>
              <a:gd name="connsiteX4" fmla="*/ 0 w 9195295"/>
              <a:gd name="connsiteY4" fmla="*/ 5510540 h 5510542"/>
              <a:gd name="connsiteX0" fmla="*/ 0 w 9195295"/>
              <a:gd name="connsiteY0" fmla="*/ 5510540 h 5510542"/>
              <a:gd name="connsiteX1" fmla="*/ 1865 w 9195295"/>
              <a:gd name="connsiteY1" fmla="*/ 12700 h 5510542"/>
              <a:gd name="connsiteX2" fmla="*/ 9181115 w 9195295"/>
              <a:gd name="connsiteY2" fmla="*/ 0 h 5510542"/>
              <a:gd name="connsiteX3" fmla="*/ 9180761 w 9195295"/>
              <a:gd name="connsiteY3" fmla="*/ 4499948 h 5510542"/>
              <a:gd name="connsiteX4" fmla="*/ 0 w 9195295"/>
              <a:gd name="connsiteY4" fmla="*/ 5510540 h 5510542"/>
              <a:gd name="connsiteX0" fmla="*/ 0 w 9195295"/>
              <a:gd name="connsiteY0" fmla="*/ 5510540 h 5510540"/>
              <a:gd name="connsiteX1" fmla="*/ 1865 w 9195295"/>
              <a:gd name="connsiteY1" fmla="*/ 12700 h 5510540"/>
              <a:gd name="connsiteX2" fmla="*/ 9181115 w 9195295"/>
              <a:gd name="connsiteY2" fmla="*/ 0 h 5510540"/>
              <a:gd name="connsiteX3" fmla="*/ 9180761 w 9195295"/>
              <a:gd name="connsiteY3" fmla="*/ 4499948 h 5510540"/>
              <a:gd name="connsiteX4" fmla="*/ 0 w 9195295"/>
              <a:gd name="connsiteY4" fmla="*/ 5510540 h 5510540"/>
              <a:gd name="connsiteX0" fmla="*/ 0 w 9204673"/>
              <a:gd name="connsiteY0" fmla="*/ 5490220 h 5490220"/>
              <a:gd name="connsiteX1" fmla="*/ 11243 w 9204673"/>
              <a:gd name="connsiteY1" fmla="*/ 12700 h 5490220"/>
              <a:gd name="connsiteX2" fmla="*/ 9190493 w 9204673"/>
              <a:gd name="connsiteY2" fmla="*/ 0 h 5490220"/>
              <a:gd name="connsiteX3" fmla="*/ 9190139 w 9204673"/>
              <a:gd name="connsiteY3" fmla="*/ 4499948 h 5490220"/>
              <a:gd name="connsiteX4" fmla="*/ 0 w 9204673"/>
              <a:gd name="connsiteY4" fmla="*/ 5490220 h 5490220"/>
              <a:gd name="connsiteX0" fmla="*/ 0 w 9204673"/>
              <a:gd name="connsiteY0" fmla="*/ 5490220 h 5490220"/>
              <a:gd name="connsiteX1" fmla="*/ 11243 w 9204673"/>
              <a:gd name="connsiteY1" fmla="*/ 12700 h 5490220"/>
              <a:gd name="connsiteX2" fmla="*/ 9190493 w 9204673"/>
              <a:gd name="connsiteY2" fmla="*/ 0 h 5490220"/>
              <a:gd name="connsiteX3" fmla="*/ 9190139 w 9204673"/>
              <a:gd name="connsiteY3" fmla="*/ 4499948 h 5490220"/>
              <a:gd name="connsiteX4" fmla="*/ 0 w 9204673"/>
              <a:gd name="connsiteY4" fmla="*/ 5490220 h 5490220"/>
              <a:gd name="connsiteX0" fmla="*/ 0 w 9204673"/>
              <a:gd name="connsiteY0" fmla="*/ 5490220 h 5490220"/>
              <a:gd name="connsiteX1" fmla="*/ 11243 w 9204673"/>
              <a:gd name="connsiteY1" fmla="*/ 12700 h 5490220"/>
              <a:gd name="connsiteX2" fmla="*/ 9190493 w 9204673"/>
              <a:gd name="connsiteY2" fmla="*/ 0 h 5490220"/>
              <a:gd name="connsiteX3" fmla="*/ 9190139 w 9204673"/>
              <a:gd name="connsiteY3" fmla="*/ 4512648 h 5490220"/>
              <a:gd name="connsiteX4" fmla="*/ 0 w 9204673"/>
              <a:gd name="connsiteY4" fmla="*/ 5490220 h 5490220"/>
              <a:gd name="connsiteX0" fmla="*/ 0 w 9204673"/>
              <a:gd name="connsiteY0" fmla="*/ 5490220 h 5490220"/>
              <a:gd name="connsiteX1" fmla="*/ 11243 w 9204673"/>
              <a:gd name="connsiteY1" fmla="*/ 12700 h 5490220"/>
              <a:gd name="connsiteX2" fmla="*/ 9190493 w 9204673"/>
              <a:gd name="connsiteY2" fmla="*/ 0 h 5490220"/>
              <a:gd name="connsiteX3" fmla="*/ 9190139 w 9204673"/>
              <a:gd name="connsiteY3" fmla="*/ 4512648 h 5490220"/>
              <a:gd name="connsiteX4" fmla="*/ 0 w 9204673"/>
              <a:gd name="connsiteY4" fmla="*/ 5490220 h 5490220"/>
              <a:gd name="connsiteX0" fmla="*/ 0 w 9204673"/>
              <a:gd name="connsiteY0" fmla="*/ 5490220 h 5490220"/>
              <a:gd name="connsiteX1" fmla="*/ 11243 w 9204673"/>
              <a:gd name="connsiteY1" fmla="*/ 12700 h 5490220"/>
              <a:gd name="connsiteX2" fmla="*/ 9190493 w 9204673"/>
              <a:gd name="connsiteY2" fmla="*/ 0 h 5490220"/>
              <a:gd name="connsiteX3" fmla="*/ 9190139 w 9204673"/>
              <a:gd name="connsiteY3" fmla="*/ 4550748 h 5490220"/>
              <a:gd name="connsiteX4" fmla="*/ 0 w 9204673"/>
              <a:gd name="connsiteY4" fmla="*/ 5490220 h 5490220"/>
              <a:gd name="connsiteX0" fmla="*/ 0 w 9217217"/>
              <a:gd name="connsiteY0" fmla="*/ 5507153 h 5507153"/>
              <a:gd name="connsiteX1" fmla="*/ 11243 w 9217217"/>
              <a:gd name="connsiteY1" fmla="*/ 29633 h 5507153"/>
              <a:gd name="connsiteX2" fmla="*/ 9213940 w 9217217"/>
              <a:gd name="connsiteY2" fmla="*/ 0 h 5507153"/>
              <a:gd name="connsiteX3" fmla="*/ 9190139 w 9217217"/>
              <a:gd name="connsiteY3" fmla="*/ 4567681 h 5507153"/>
              <a:gd name="connsiteX4" fmla="*/ 0 w 9217217"/>
              <a:gd name="connsiteY4" fmla="*/ 5507153 h 5507153"/>
              <a:gd name="connsiteX0" fmla="*/ 0 w 9231026"/>
              <a:gd name="connsiteY0" fmla="*/ 5507153 h 5507153"/>
              <a:gd name="connsiteX1" fmla="*/ 11243 w 9231026"/>
              <a:gd name="connsiteY1" fmla="*/ 29633 h 5507153"/>
              <a:gd name="connsiteX2" fmla="*/ 9229571 w 9231026"/>
              <a:gd name="connsiteY2" fmla="*/ 0 h 5507153"/>
              <a:gd name="connsiteX3" fmla="*/ 9190139 w 9231026"/>
              <a:gd name="connsiteY3" fmla="*/ 4567681 h 5507153"/>
              <a:gd name="connsiteX4" fmla="*/ 0 w 9231026"/>
              <a:gd name="connsiteY4" fmla="*/ 5507153 h 5507153"/>
              <a:gd name="connsiteX0" fmla="*/ 0 w 9223826"/>
              <a:gd name="connsiteY0" fmla="*/ 5507153 h 5507153"/>
              <a:gd name="connsiteX1" fmla="*/ 11243 w 9223826"/>
              <a:gd name="connsiteY1" fmla="*/ 29633 h 5507153"/>
              <a:gd name="connsiteX2" fmla="*/ 9221756 w 9223826"/>
              <a:gd name="connsiteY2" fmla="*/ 0 h 5507153"/>
              <a:gd name="connsiteX3" fmla="*/ 9190139 w 9223826"/>
              <a:gd name="connsiteY3" fmla="*/ 4567681 h 5507153"/>
              <a:gd name="connsiteX4" fmla="*/ 0 w 9223826"/>
              <a:gd name="connsiteY4" fmla="*/ 5507153 h 5507153"/>
              <a:gd name="connsiteX0" fmla="*/ 0 w 9211729"/>
              <a:gd name="connsiteY0" fmla="*/ 5490220 h 5490220"/>
              <a:gd name="connsiteX1" fmla="*/ 11243 w 9211729"/>
              <a:gd name="connsiteY1" fmla="*/ 12700 h 5490220"/>
              <a:gd name="connsiteX2" fmla="*/ 9206125 w 9211729"/>
              <a:gd name="connsiteY2" fmla="*/ 0 h 5490220"/>
              <a:gd name="connsiteX3" fmla="*/ 9190139 w 9211729"/>
              <a:gd name="connsiteY3" fmla="*/ 4550748 h 5490220"/>
              <a:gd name="connsiteX4" fmla="*/ 0 w 9211729"/>
              <a:gd name="connsiteY4" fmla="*/ 5490220 h 5490220"/>
              <a:gd name="connsiteX0" fmla="*/ 0 w 9211729"/>
              <a:gd name="connsiteY0" fmla="*/ 5502920 h 5502920"/>
              <a:gd name="connsiteX1" fmla="*/ 3427 w 9211729"/>
              <a:gd name="connsiteY1" fmla="*/ 0 h 5502920"/>
              <a:gd name="connsiteX2" fmla="*/ 9206125 w 9211729"/>
              <a:gd name="connsiteY2" fmla="*/ 12700 h 5502920"/>
              <a:gd name="connsiteX3" fmla="*/ 9190139 w 9211729"/>
              <a:gd name="connsiteY3" fmla="*/ 4563448 h 5502920"/>
              <a:gd name="connsiteX4" fmla="*/ 0 w 9211729"/>
              <a:gd name="connsiteY4" fmla="*/ 5502920 h 5502920"/>
              <a:gd name="connsiteX0" fmla="*/ 0 w 9211729"/>
              <a:gd name="connsiteY0" fmla="*/ 5562187 h 5562187"/>
              <a:gd name="connsiteX1" fmla="*/ 3427 w 9211729"/>
              <a:gd name="connsiteY1" fmla="*/ 0 h 5562187"/>
              <a:gd name="connsiteX2" fmla="*/ 9206125 w 9211729"/>
              <a:gd name="connsiteY2" fmla="*/ 12700 h 5562187"/>
              <a:gd name="connsiteX3" fmla="*/ 9190139 w 9211729"/>
              <a:gd name="connsiteY3" fmla="*/ 4563448 h 5562187"/>
              <a:gd name="connsiteX4" fmla="*/ 0 w 9211729"/>
              <a:gd name="connsiteY4" fmla="*/ 5562187 h 5562187"/>
              <a:gd name="connsiteX0" fmla="*/ 0 w 9245529"/>
              <a:gd name="connsiteY0" fmla="*/ 5562187 h 5562187"/>
              <a:gd name="connsiteX1" fmla="*/ 3427 w 9245529"/>
              <a:gd name="connsiteY1" fmla="*/ 0 h 5562187"/>
              <a:gd name="connsiteX2" fmla="*/ 9206125 w 9245529"/>
              <a:gd name="connsiteY2" fmla="*/ 12700 h 5562187"/>
              <a:gd name="connsiteX3" fmla="*/ 9237031 w 9245529"/>
              <a:gd name="connsiteY3" fmla="*/ 4588848 h 5562187"/>
              <a:gd name="connsiteX4" fmla="*/ 0 w 9245529"/>
              <a:gd name="connsiteY4" fmla="*/ 5562187 h 5562187"/>
              <a:gd name="connsiteX0" fmla="*/ 0 w 9220304"/>
              <a:gd name="connsiteY0" fmla="*/ 5562187 h 5562187"/>
              <a:gd name="connsiteX1" fmla="*/ 3427 w 9220304"/>
              <a:gd name="connsiteY1" fmla="*/ 0 h 5562187"/>
              <a:gd name="connsiteX2" fmla="*/ 9206125 w 9220304"/>
              <a:gd name="connsiteY2" fmla="*/ 12700 h 5562187"/>
              <a:gd name="connsiteX3" fmla="*/ 9205769 w 9220304"/>
              <a:gd name="connsiteY3" fmla="*/ 4588848 h 5562187"/>
              <a:gd name="connsiteX4" fmla="*/ 0 w 9220304"/>
              <a:gd name="connsiteY4" fmla="*/ 5562187 h 5562187"/>
              <a:gd name="connsiteX0" fmla="*/ 0 w 9207580"/>
              <a:gd name="connsiteY0" fmla="*/ 5562187 h 5562187"/>
              <a:gd name="connsiteX1" fmla="*/ 3427 w 9207580"/>
              <a:gd name="connsiteY1" fmla="*/ 0 h 5562187"/>
              <a:gd name="connsiteX2" fmla="*/ 9206125 w 9207580"/>
              <a:gd name="connsiteY2" fmla="*/ 12700 h 5562187"/>
              <a:gd name="connsiteX3" fmla="*/ 9166692 w 9207580"/>
              <a:gd name="connsiteY3" fmla="*/ 4588848 h 5562187"/>
              <a:gd name="connsiteX4" fmla="*/ 0 w 9207580"/>
              <a:gd name="connsiteY4" fmla="*/ 5562187 h 5562187"/>
              <a:gd name="connsiteX0" fmla="*/ 27845 w 9204163"/>
              <a:gd name="connsiteY0" fmla="*/ 5562187 h 5562187"/>
              <a:gd name="connsiteX1" fmla="*/ 10 w 9204163"/>
              <a:gd name="connsiteY1" fmla="*/ 0 h 5562187"/>
              <a:gd name="connsiteX2" fmla="*/ 9202708 w 9204163"/>
              <a:gd name="connsiteY2" fmla="*/ 12700 h 5562187"/>
              <a:gd name="connsiteX3" fmla="*/ 9163275 w 9204163"/>
              <a:gd name="connsiteY3" fmla="*/ 4588848 h 5562187"/>
              <a:gd name="connsiteX4" fmla="*/ 27845 w 9204163"/>
              <a:gd name="connsiteY4" fmla="*/ 5562187 h 5562187"/>
              <a:gd name="connsiteX0" fmla="*/ 27845 w 9184865"/>
              <a:gd name="connsiteY0" fmla="*/ 5562187 h 5562187"/>
              <a:gd name="connsiteX1" fmla="*/ 10 w 9184865"/>
              <a:gd name="connsiteY1" fmla="*/ 0 h 5562187"/>
              <a:gd name="connsiteX2" fmla="*/ 9179262 w 9184865"/>
              <a:gd name="connsiteY2" fmla="*/ 21167 h 5562187"/>
              <a:gd name="connsiteX3" fmla="*/ 9163275 w 9184865"/>
              <a:gd name="connsiteY3" fmla="*/ 4588848 h 5562187"/>
              <a:gd name="connsiteX4" fmla="*/ 27845 w 9184865"/>
              <a:gd name="connsiteY4" fmla="*/ 5562187 h 5562187"/>
              <a:gd name="connsiteX0" fmla="*/ 27845 w 9622856"/>
              <a:gd name="connsiteY0" fmla="*/ 5562187 h 5562187"/>
              <a:gd name="connsiteX1" fmla="*/ 10 w 9622856"/>
              <a:gd name="connsiteY1" fmla="*/ 0 h 5562187"/>
              <a:gd name="connsiteX2" fmla="*/ 9179262 w 9622856"/>
              <a:gd name="connsiteY2" fmla="*/ 21167 h 5562187"/>
              <a:gd name="connsiteX3" fmla="*/ 9163275 w 9622856"/>
              <a:gd name="connsiteY3" fmla="*/ 4588848 h 5562187"/>
              <a:gd name="connsiteX4" fmla="*/ 27845 w 9622856"/>
              <a:gd name="connsiteY4" fmla="*/ 5562187 h 5562187"/>
              <a:gd name="connsiteX0" fmla="*/ 27845 w 9855800"/>
              <a:gd name="connsiteY0" fmla="*/ 5562187 h 5562187"/>
              <a:gd name="connsiteX1" fmla="*/ 10 w 9855800"/>
              <a:gd name="connsiteY1" fmla="*/ 0 h 5562187"/>
              <a:gd name="connsiteX2" fmla="*/ 9179262 w 9855800"/>
              <a:gd name="connsiteY2" fmla="*/ 21167 h 5562187"/>
              <a:gd name="connsiteX3" fmla="*/ 9163275 w 9855800"/>
              <a:gd name="connsiteY3" fmla="*/ 4588848 h 5562187"/>
              <a:gd name="connsiteX4" fmla="*/ 27845 w 9855800"/>
              <a:gd name="connsiteY4" fmla="*/ 5562187 h 5562187"/>
              <a:gd name="connsiteX0" fmla="*/ 27845 w 9182684"/>
              <a:gd name="connsiteY0" fmla="*/ 5562187 h 5562187"/>
              <a:gd name="connsiteX1" fmla="*/ 10 w 9182684"/>
              <a:gd name="connsiteY1" fmla="*/ 0 h 5562187"/>
              <a:gd name="connsiteX2" fmla="*/ 9179262 w 9182684"/>
              <a:gd name="connsiteY2" fmla="*/ 21167 h 5562187"/>
              <a:gd name="connsiteX3" fmla="*/ 9163275 w 9182684"/>
              <a:gd name="connsiteY3" fmla="*/ 4588848 h 5562187"/>
              <a:gd name="connsiteX4" fmla="*/ 27845 w 9182684"/>
              <a:gd name="connsiteY4" fmla="*/ 5562187 h 5562187"/>
              <a:gd name="connsiteX0" fmla="*/ 27845 w 9186495"/>
              <a:gd name="connsiteY0" fmla="*/ 5562187 h 5562187"/>
              <a:gd name="connsiteX1" fmla="*/ 10 w 9186495"/>
              <a:gd name="connsiteY1" fmla="*/ 0 h 5562187"/>
              <a:gd name="connsiteX2" fmla="*/ 9179262 w 9186495"/>
              <a:gd name="connsiteY2" fmla="*/ 21167 h 5562187"/>
              <a:gd name="connsiteX3" fmla="*/ 9178907 w 9186495"/>
              <a:gd name="connsiteY3" fmla="*/ 4605781 h 5562187"/>
              <a:gd name="connsiteX4" fmla="*/ 27845 w 9186495"/>
              <a:gd name="connsiteY4" fmla="*/ 5562187 h 5562187"/>
              <a:gd name="connsiteX0" fmla="*/ 27845 w 10944238"/>
              <a:gd name="connsiteY0" fmla="*/ 5562187 h 5562187"/>
              <a:gd name="connsiteX1" fmla="*/ 10 w 10944238"/>
              <a:gd name="connsiteY1" fmla="*/ 0 h 5562187"/>
              <a:gd name="connsiteX2" fmla="*/ 9179262 w 10944238"/>
              <a:gd name="connsiteY2" fmla="*/ 21167 h 5562187"/>
              <a:gd name="connsiteX3" fmla="*/ 9178907 w 10944238"/>
              <a:gd name="connsiteY3" fmla="*/ 4605781 h 5562187"/>
              <a:gd name="connsiteX4" fmla="*/ 27845 w 10944238"/>
              <a:gd name="connsiteY4" fmla="*/ 5562187 h 5562187"/>
              <a:gd name="connsiteX0" fmla="*/ 27845 w 9890184"/>
              <a:gd name="connsiteY0" fmla="*/ 5562187 h 5562187"/>
              <a:gd name="connsiteX1" fmla="*/ 10 w 9890184"/>
              <a:gd name="connsiteY1" fmla="*/ 0 h 5562187"/>
              <a:gd name="connsiteX2" fmla="*/ 9179262 w 9890184"/>
              <a:gd name="connsiteY2" fmla="*/ 21167 h 5562187"/>
              <a:gd name="connsiteX3" fmla="*/ 9178907 w 9890184"/>
              <a:gd name="connsiteY3" fmla="*/ 4605781 h 5562187"/>
              <a:gd name="connsiteX4" fmla="*/ 27845 w 9890184"/>
              <a:gd name="connsiteY4" fmla="*/ 5562187 h 5562187"/>
              <a:gd name="connsiteX0" fmla="*/ 27845 w 9856020"/>
              <a:gd name="connsiteY0" fmla="*/ 5562187 h 5562187"/>
              <a:gd name="connsiteX1" fmla="*/ 10 w 9856020"/>
              <a:gd name="connsiteY1" fmla="*/ 0 h 5562187"/>
              <a:gd name="connsiteX2" fmla="*/ 9179262 w 9856020"/>
              <a:gd name="connsiteY2" fmla="*/ 21167 h 5562187"/>
              <a:gd name="connsiteX3" fmla="*/ 9178907 w 9856020"/>
              <a:gd name="connsiteY3" fmla="*/ 4605781 h 5562187"/>
              <a:gd name="connsiteX4" fmla="*/ 27845 w 9856020"/>
              <a:gd name="connsiteY4" fmla="*/ 5562187 h 5562187"/>
              <a:gd name="connsiteX0" fmla="*/ 27845 w 9182259"/>
              <a:gd name="connsiteY0" fmla="*/ 5562187 h 5562187"/>
              <a:gd name="connsiteX1" fmla="*/ 10 w 9182259"/>
              <a:gd name="connsiteY1" fmla="*/ 0 h 5562187"/>
              <a:gd name="connsiteX2" fmla="*/ 9179262 w 9182259"/>
              <a:gd name="connsiteY2" fmla="*/ 21167 h 5562187"/>
              <a:gd name="connsiteX3" fmla="*/ 9178907 w 9182259"/>
              <a:gd name="connsiteY3" fmla="*/ 4605781 h 5562187"/>
              <a:gd name="connsiteX4" fmla="*/ 27845 w 9182259"/>
              <a:gd name="connsiteY4" fmla="*/ 5562187 h 5562187"/>
              <a:gd name="connsiteX0" fmla="*/ 27845 w 9182259"/>
              <a:gd name="connsiteY0" fmla="*/ 5619810 h 5619810"/>
              <a:gd name="connsiteX1" fmla="*/ 10 w 9182259"/>
              <a:gd name="connsiteY1" fmla="*/ 57623 h 5619810"/>
              <a:gd name="connsiteX2" fmla="*/ 9179262 w 9182259"/>
              <a:gd name="connsiteY2" fmla="*/ 78790 h 5619810"/>
              <a:gd name="connsiteX3" fmla="*/ 9178907 w 9182259"/>
              <a:gd name="connsiteY3" fmla="*/ 4663404 h 5619810"/>
              <a:gd name="connsiteX4" fmla="*/ 27845 w 9182259"/>
              <a:gd name="connsiteY4" fmla="*/ 5619810 h 5619810"/>
              <a:gd name="connsiteX0" fmla="*/ 27845 w 9182259"/>
              <a:gd name="connsiteY0" fmla="*/ 5562187 h 5562187"/>
              <a:gd name="connsiteX1" fmla="*/ 10 w 9182259"/>
              <a:gd name="connsiteY1" fmla="*/ 0 h 5562187"/>
              <a:gd name="connsiteX2" fmla="*/ 9179262 w 9182259"/>
              <a:gd name="connsiteY2" fmla="*/ 21167 h 5562187"/>
              <a:gd name="connsiteX3" fmla="*/ 9178907 w 9182259"/>
              <a:gd name="connsiteY3" fmla="*/ 4605781 h 5562187"/>
              <a:gd name="connsiteX4" fmla="*/ 27845 w 9182259"/>
              <a:gd name="connsiteY4" fmla="*/ 5562187 h 5562187"/>
              <a:gd name="connsiteX0" fmla="*/ 27845 w 9624071"/>
              <a:gd name="connsiteY0" fmla="*/ 5562187 h 5562187"/>
              <a:gd name="connsiteX1" fmla="*/ 10 w 9624071"/>
              <a:gd name="connsiteY1" fmla="*/ 0 h 5562187"/>
              <a:gd name="connsiteX2" fmla="*/ 9179262 w 9624071"/>
              <a:gd name="connsiteY2" fmla="*/ 21167 h 5562187"/>
              <a:gd name="connsiteX3" fmla="*/ 9178907 w 9624071"/>
              <a:gd name="connsiteY3" fmla="*/ 4605781 h 5562187"/>
              <a:gd name="connsiteX4" fmla="*/ 27845 w 9624071"/>
              <a:gd name="connsiteY4" fmla="*/ 5562187 h 5562187"/>
              <a:gd name="connsiteX0" fmla="*/ 27845 w 9190202"/>
              <a:gd name="connsiteY0" fmla="*/ 5562187 h 5562187"/>
              <a:gd name="connsiteX1" fmla="*/ 10 w 9190202"/>
              <a:gd name="connsiteY1" fmla="*/ 0 h 5562187"/>
              <a:gd name="connsiteX2" fmla="*/ 9179262 w 9190202"/>
              <a:gd name="connsiteY2" fmla="*/ 21167 h 5562187"/>
              <a:gd name="connsiteX3" fmla="*/ 9178907 w 9190202"/>
              <a:gd name="connsiteY3" fmla="*/ 4605781 h 5562187"/>
              <a:gd name="connsiteX4" fmla="*/ 27845 w 9190202"/>
              <a:gd name="connsiteY4" fmla="*/ 5562187 h 5562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0202" h="5562187">
                <a:moveTo>
                  <a:pt x="27845" y="5562187"/>
                </a:moveTo>
                <a:cubicBezTo>
                  <a:pt x="28467" y="3262214"/>
                  <a:pt x="-612" y="2299973"/>
                  <a:pt x="10" y="0"/>
                </a:cubicBezTo>
                <a:lnTo>
                  <a:pt x="9179262" y="21167"/>
                </a:lnTo>
                <a:cubicBezTo>
                  <a:pt x="9198829" y="2823"/>
                  <a:pt x="9187958" y="2869478"/>
                  <a:pt x="9178907" y="4605781"/>
                </a:cubicBezTo>
                <a:cubicBezTo>
                  <a:pt x="9178781" y="4630025"/>
                  <a:pt x="1096738" y="5462390"/>
                  <a:pt x="27845" y="5562187"/>
                </a:cubicBezTo>
                <a:close/>
              </a:path>
            </a:pathLst>
          </a:custGeom>
          <a:effectLst/>
        </p:spPr>
        <p:txBody>
          <a:bodyPr vert="horz" lIns="91433" tIns="45717" rIns="91433" bIns="45717" rtlCol="0">
            <a:normAutofit/>
          </a:bodyPr>
          <a:lstStyle>
            <a:lvl1pPr>
              <a:defRPr lang="en-US"/>
            </a:lvl1pPr>
          </a:lstStyle>
          <a:p>
            <a:pPr lvl="0"/>
            <a:r>
              <a:rPr lang="is-IS" smtClean="0"/>
              <a:t>Smelltu á tákn til að bæta við mynd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0018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2750" y="274639"/>
            <a:ext cx="8832850" cy="563563"/>
          </a:xfrm>
          <a:prstGeom prst="rect">
            <a:avLst/>
          </a:prstGeom>
        </p:spPr>
        <p:txBody>
          <a:bodyPr vert="horz" lIns="91433" tIns="45717" rIns="91433" bIns="45717" rtlCol="0" anchor="ctr">
            <a:normAutofit/>
          </a:bodyPr>
          <a:lstStyle/>
          <a:p>
            <a:r>
              <a:rPr lang="is-IS" noProof="0" smtClean="0"/>
              <a:t>Smelltu til að breyta stíl aðaltitils</a:t>
            </a:r>
            <a:endParaRPr lang="is-I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2750" y="990605"/>
            <a:ext cx="8832850" cy="5105399"/>
          </a:xfrm>
          <a:prstGeom prst="rect">
            <a:avLst/>
          </a:prstGeom>
        </p:spPr>
        <p:txBody>
          <a:bodyPr vert="horz" lIns="91433" tIns="45717" rIns="91433" bIns="45717" rtlCol="0">
            <a:normAutofit/>
          </a:bodyPr>
          <a:lstStyle/>
          <a:p>
            <a:pPr lvl="0"/>
            <a:r>
              <a:rPr lang="is-IS" noProof="0" smtClean="0"/>
              <a:t>Smelltu til að breyta stílum aðaltexta</a:t>
            </a:r>
          </a:p>
          <a:p>
            <a:pPr lvl="1"/>
            <a:r>
              <a:rPr lang="is-IS" noProof="0" smtClean="0"/>
              <a:t>Annað stig</a:t>
            </a:r>
          </a:p>
          <a:p>
            <a:pPr lvl="2"/>
            <a:r>
              <a:rPr lang="is-IS" noProof="0" smtClean="0"/>
              <a:t>Þriðja stig</a:t>
            </a:r>
          </a:p>
          <a:p>
            <a:pPr lvl="3"/>
            <a:r>
              <a:rPr lang="is-IS" noProof="0" smtClean="0"/>
              <a:t>Fjórða stig</a:t>
            </a:r>
          </a:p>
          <a:p>
            <a:pPr lvl="4"/>
            <a:r>
              <a:rPr lang="is-IS" noProof="0" smtClean="0"/>
              <a:t>Fimmta stig</a:t>
            </a:r>
            <a:endParaRPr lang="is-I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5500" y="6163203"/>
            <a:ext cx="1403350" cy="365125"/>
          </a:xfrm>
          <a:prstGeom prst="rect">
            <a:avLst/>
          </a:prstGeom>
        </p:spPr>
        <p:txBody>
          <a:bodyPr vert="horz" lIns="91433" tIns="45717" rIns="91433" bIns="45717" rtlCol="0" anchor="ctr"/>
          <a:lstStyle>
            <a:lvl1pPr algn="l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E21E4BC-9E1A-334E-83DD-2B411D1C88A3}" type="datetime1">
              <a:rPr lang="is-IS" noProof="0" smtClean="0">
                <a:solidFill>
                  <a:prstClr val="white">
                    <a:lumMod val="65000"/>
                  </a:prstClr>
                </a:solidFill>
              </a:rPr>
              <a:t>24.2.2014</a:t>
            </a:fld>
            <a:endParaRPr lang="is-IS" noProof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8852" y="6163203"/>
            <a:ext cx="3549650" cy="365125"/>
          </a:xfrm>
          <a:prstGeom prst="rect">
            <a:avLst/>
          </a:prstGeom>
        </p:spPr>
        <p:txBody>
          <a:bodyPr vert="horz" lIns="91433" tIns="45717" rIns="91433" bIns="45717" rtlCol="0" anchor="ctr"/>
          <a:lstStyle>
            <a:lvl1pPr algn="l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s-IS" noProof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2750" y="6163203"/>
            <a:ext cx="412750" cy="365125"/>
          </a:xfrm>
          <a:prstGeom prst="rect">
            <a:avLst/>
          </a:prstGeom>
        </p:spPr>
        <p:txBody>
          <a:bodyPr vert="horz" lIns="91433" tIns="45717" rIns="91433" bIns="45717" rtlCol="0" anchor="ctr"/>
          <a:lstStyle>
            <a:lvl1pPr algn="l">
              <a:defRPr sz="900" b="1">
                <a:solidFill>
                  <a:srgbClr val="005FAC"/>
                </a:solidFill>
              </a:defRPr>
            </a:lvl1pPr>
          </a:lstStyle>
          <a:p>
            <a:fld id="{C145DA2E-AD48-434B-BBEA-E39C1F836481}" type="slidenum">
              <a:rPr lang="is-IS" noProof="0" smtClean="0"/>
              <a:pPr/>
              <a:t>‹#›</a:t>
            </a:fld>
            <a:endParaRPr lang="is-IS" noProof="0" dirty="0"/>
          </a:p>
        </p:txBody>
      </p:sp>
    </p:spTree>
    <p:extLst>
      <p:ext uri="{BB962C8B-B14F-4D97-AF65-F5344CB8AC3E}">
        <p14:creationId xmlns:p14="http://schemas.microsoft.com/office/powerpoint/2010/main" val="307816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9" r:id="rId10"/>
    <p:sldLayoutId id="2147483720" r:id="rId11"/>
    <p:sldLayoutId id="2147483721" r:id="rId12"/>
    <p:sldLayoutId id="2147483723" r:id="rId13"/>
    <p:sldLayoutId id="2147483725" r:id="rId14"/>
    <p:sldLayoutId id="2147483730" r:id="rId15"/>
    <p:sldLayoutId id="2147483731" r:id="rId16"/>
    <p:sldLayoutId id="2147483727" r:id="rId17"/>
    <p:sldLayoutId id="2147483728" r:id="rId18"/>
    <p:sldLayoutId id="2147483729" r:id="rId19"/>
  </p:sldLayoutIdLst>
  <p:transition spd="slow">
    <p:fade/>
  </p:transition>
  <p:timing>
    <p:tnLst>
      <p:par>
        <p:cTn id="1" dur="indefinite" restart="never" nodeType="tmRoot"/>
      </p:par>
    </p:tnLst>
  </p:timing>
  <p:hf hdr="0" dt="0"/>
  <p:txStyles>
    <p:titleStyle>
      <a:lvl1pPr marL="0" indent="0" algn="l" defTabSz="914334" rtl="0" eaLnBrk="1" latinLnBrk="0" hangingPunct="1">
        <a:spcBef>
          <a:spcPct val="0"/>
        </a:spcBef>
        <a:buNone/>
        <a:defRPr sz="2100" b="0" kern="1200" cap="all">
          <a:solidFill>
            <a:srgbClr val="005FAC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4" rtl="0" eaLnBrk="1" latinLnBrk="0" hangingPunct="1">
        <a:spcBef>
          <a:spcPts val="500"/>
        </a:spcBef>
        <a:buClr>
          <a:srgbClr val="005FAC"/>
        </a:buClr>
        <a:buFont typeface="Wingdings" pitchFamily="2" charset="2"/>
        <a:buChar char="§"/>
        <a:defRPr sz="1600" kern="1200">
          <a:solidFill>
            <a:srgbClr val="000000"/>
          </a:solidFill>
          <a:latin typeface="+mn-lt"/>
          <a:ea typeface="+mn-ea"/>
          <a:cs typeface="+mn-cs"/>
        </a:defRPr>
      </a:lvl1pPr>
      <a:lvl2pPr marL="517488" indent="-174612" algn="l" defTabSz="914334" rtl="0" eaLnBrk="1" latinLnBrk="0" hangingPunct="1">
        <a:spcBef>
          <a:spcPct val="20000"/>
        </a:spcBef>
        <a:buClr>
          <a:srgbClr val="005FAC"/>
        </a:buClr>
        <a:buSzPct val="100000"/>
        <a:buFont typeface="Lucida Grande"/>
        <a:buChar char="–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860362" indent="-174612" algn="l" defTabSz="914334" rtl="0" eaLnBrk="1" latinLnBrk="0" hangingPunct="1">
        <a:spcBef>
          <a:spcPct val="20000"/>
        </a:spcBef>
        <a:buClr>
          <a:srgbClr val="005FAC"/>
        </a:buClr>
        <a:buSzPct val="100000"/>
        <a:buFont typeface="Lucida Grande"/>
        <a:buChar char="–"/>
        <a:tabLst>
          <a:tab pos="860362" algn="l"/>
        </a:tabLst>
        <a:defRPr sz="1300" kern="1200">
          <a:solidFill>
            <a:srgbClr val="000000"/>
          </a:solidFill>
          <a:latin typeface="+mn-lt"/>
          <a:ea typeface="+mn-ea"/>
          <a:cs typeface="+mn-cs"/>
        </a:defRPr>
      </a:lvl3pPr>
      <a:lvl4pPr marL="1142917" indent="-168263" algn="l" defTabSz="914334" rtl="0" eaLnBrk="1" latinLnBrk="0" hangingPunct="1">
        <a:spcBef>
          <a:spcPct val="20000"/>
        </a:spcBef>
        <a:buClr>
          <a:srgbClr val="005FAC"/>
        </a:buClr>
        <a:buSzPct val="100000"/>
        <a:buFont typeface="Lucida Grande"/>
        <a:buChar char="–"/>
        <a:defRPr sz="1300" kern="1200">
          <a:solidFill>
            <a:srgbClr val="000000"/>
          </a:solidFill>
          <a:latin typeface="+mn-lt"/>
          <a:ea typeface="+mn-ea"/>
          <a:cs typeface="+mn-cs"/>
        </a:defRPr>
      </a:lvl4pPr>
      <a:lvl5pPr marL="1434996" indent="-173025" algn="l" defTabSz="914334" rtl="0" eaLnBrk="1" latinLnBrk="0" hangingPunct="1">
        <a:spcBef>
          <a:spcPct val="20000"/>
        </a:spcBef>
        <a:buClr>
          <a:srgbClr val="005FAC"/>
        </a:buClr>
        <a:buSzPct val="100000"/>
        <a:buFont typeface="Lucida Grande"/>
        <a:buChar char="–"/>
        <a:defRPr sz="12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417" indent="-228584" algn="l" defTabSz="91433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84" indent="-228584" algn="l" defTabSz="91433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51" indent="-228584" algn="l" defTabSz="91433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8" indent="-228584" algn="l" defTabSz="91433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4" algn="l" defTabSz="9143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01" algn="l" defTabSz="9143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7" algn="l" defTabSz="9143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4" algn="l" defTabSz="9143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01" algn="l" defTabSz="9143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8" algn="l" defTabSz="9143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34" algn="l" defTabSz="9143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Myndastaðgengill 11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7" b="8027"/>
          <a:stretch>
            <a:fillRect/>
          </a:stretch>
        </p:blipFill>
        <p:spPr/>
      </p:pic>
      <p:sp>
        <p:nvSpPr>
          <p:cNvPr id="7" name="Titill 6"/>
          <p:cNvSpPr>
            <a:spLocks noGrp="1"/>
          </p:cNvSpPr>
          <p:nvPr>
            <p:ph type="ctrTitle"/>
          </p:nvPr>
        </p:nvSpPr>
        <p:spPr>
          <a:xfrm>
            <a:off x="5241032" y="332656"/>
            <a:ext cx="4104456" cy="812800"/>
          </a:xfrm>
        </p:spPr>
        <p:txBody>
          <a:bodyPr/>
          <a:lstStyle/>
          <a:p>
            <a:pPr algn="r"/>
            <a:r>
              <a:rPr lang="en-US" sz="2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Icelandic pension funds</a:t>
            </a:r>
            <a:endParaRPr lang="en-US" sz="26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Undirtitill 7"/>
          <p:cNvSpPr>
            <a:spLocks noGrp="1"/>
          </p:cNvSpPr>
          <p:nvPr>
            <p:ph type="subTitle" idx="1"/>
          </p:nvPr>
        </p:nvSpPr>
        <p:spPr>
          <a:xfrm>
            <a:off x="5548188" y="1052736"/>
            <a:ext cx="3797300" cy="1447800"/>
          </a:xfrm>
        </p:spPr>
        <p:txBody>
          <a:bodyPr>
            <a:normAutofit/>
          </a:bodyPr>
          <a:lstStyle/>
          <a:p>
            <a:pPr algn="r"/>
            <a:r>
              <a:rPr lang="en-US" sz="20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The effects of demographic changes in Iceland</a:t>
            </a:r>
            <a:endParaRPr lang="en-US" sz="20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Undirtitill 7"/>
          <p:cNvSpPr txBox="1">
            <a:spLocks/>
          </p:cNvSpPr>
          <p:nvPr/>
        </p:nvSpPr>
        <p:spPr>
          <a:xfrm>
            <a:off x="4520952" y="5157192"/>
            <a:ext cx="4824536" cy="648073"/>
          </a:xfrm>
          <a:prstGeom prst="rect">
            <a:avLst/>
          </a:prstGeom>
        </p:spPr>
        <p:txBody>
          <a:bodyPr vert="horz" lIns="91433" tIns="45717" rIns="91433" bIns="45717" rtlCol="0">
            <a:normAutofit/>
          </a:bodyPr>
          <a:lstStyle>
            <a:lvl1pPr marL="0" indent="0" algn="l" defTabSz="914334" rtl="0" eaLnBrk="1" latinLnBrk="0" hangingPunct="1">
              <a:lnSpc>
                <a:spcPct val="80000"/>
              </a:lnSpc>
              <a:spcBef>
                <a:spcPts val="500"/>
              </a:spcBef>
              <a:buClr>
                <a:srgbClr val="005FAC"/>
              </a:buClr>
              <a:buFont typeface="Wingdings" pitchFamily="2" charset="2"/>
              <a:buNone/>
              <a:defRPr sz="1800" kern="1200" cap="all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7" indent="0" algn="ctr" defTabSz="914334" rtl="0" eaLnBrk="1" latinLnBrk="0" hangingPunct="1">
              <a:spcBef>
                <a:spcPct val="20000"/>
              </a:spcBef>
              <a:buClr>
                <a:srgbClr val="005FAC"/>
              </a:buClr>
              <a:buSzPct val="100000"/>
              <a:buFont typeface="Lucida Grande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34" indent="0" algn="ctr" defTabSz="914334" rtl="0" eaLnBrk="1" latinLnBrk="0" hangingPunct="1">
              <a:spcBef>
                <a:spcPct val="20000"/>
              </a:spcBef>
              <a:buClr>
                <a:srgbClr val="005FAC"/>
              </a:buClr>
              <a:buSzPct val="100000"/>
              <a:buFont typeface="Lucida Grande"/>
              <a:buNone/>
              <a:tabLst>
                <a:tab pos="860362" algn="l"/>
              </a:tabLst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01" indent="0" algn="ctr" defTabSz="914334" rtl="0" eaLnBrk="1" latinLnBrk="0" hangingPunct="1">
              <a:spcBef>
                <a:spcPct val="20000"/>
              </a:spcBef>
              <a:buClr>
                <a:srgbClr val="005FAC"/>
              </a:buClr>
              <a:buSzPct val="100000"/>
              <a:buFont typeface="Lucida Grande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667" indent="0" algn="ctr" defTabSz="914334" rtl="0" eaLnBrk="1" latinLnBrk="0" hangingPunct="1">
              <a:spcBef>
                <a:spcPct val="20000"/>
              </a:spcBef>
              <a:buClr>
                <a:srgbClr val="005FAC"/>
              </a:buClr>
              <a:buSzPct val="100000"/>
              <a:buFont typeface="Lucida Grande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834" indent="0" algn="ctr" defTabSz="914334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001" indent="0" algn="ctr" defTabSz="914334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168" indent="0" algn="ctr" defTabSz="914334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334" indent="0" algn="ctr" defTabSz="914334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is-IS" sz="1600" dirty="0" smtClean="0"/>
              <a:t>Haraldur Yngvi Petursson</a:t>
            </a:r>
          </a:p>
          <a:p>
            <a:pPr algn="r"/>
            <a:r>
              <a:rPr lang="en-US" sz="1400" dirty="0" smtClean="0"/>
              <a:t>Arion Bank Institutional Asset Management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37187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kyggnunúmersstaðgengill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5DA2E-AD48-434B-BBEA-E39C1F836481}" type="slidenum">
              <a:rPr lang="is-IS" noProof="0" smtClean="0"/>
              <a:pPr/>
              <a:t>10</a:t>
            </a:fld>
            <a:endParaRPr lang="is-IS" noProof="0"/>
          </a:p>
        </p:txBody>
      </p:sp>
      <p:sp>
        <p:nvSpPr>
          <p:cNvPr id="4" name="Staðgengill efnis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sz="2000" dirty="0" smtClean="0"/>
              <a:t>Demographic changes will affect all parts of the Icelandic society</a:t>
            </a:r>
          </a:p>
          <a:p>
            <a:pPr lvl="1"/>
            <a:r>
              <a:rPr lang="en-US" sz="1600" dirty="0" smtClean="0"/>
              <a:t>The Pension Funds</a:t>
            </a:r>
          </a:p>
          <a:p>
            <a:pPr lvl="1"/>
            <a:r>
              <a:rPr lang="en-US" sz="1600" dirty="0" smtClean="0"/>
              <a:t>The welfare system</a:t>
            </a:r>
          </a:p>
          <a:p>
            <a:pPr lvl="1"/>
            <a:r>
              <a:rPr lang="en-US" sz="1600" dirty="0" smtClean="0"/>
              <a:t>The financial system</a:t>
            </a:r>
          </a:p>
          <a:p>
            <a:pPr lvl="1"/>
            <a:r>
              <a:rPr lang="en-US" sz="1600" dirty="0" smtClean="0"/>
              <a:t>Day to day life</a:t>
            </a:r>
          </a:p>
          <a:p>
            <a:pPr marL="305977" lvl="1" indent="0">
              <a:buNone/>
            </a:pPr>
            <a:endParaRPr lang="en-US" dirty="0" smtClean="0"/>
          </a:p>
          <a:p>
            <a:r>
              <a:rPr lang="en-US" sz="2000" dirty="0" smtClean="0"/>
              <a:t>The effects on Icelandic Pension Funds</a:t>
            </a:r>
          </a:p>
          <a:p>
            <a:pPr lvl="1"/>
            <a:r>
              <a:rPr lang="en-US" sz="1600" dirty="0" smtClean="0"/>
              <a:t>More outflow in pension payments</a:t>
            </a:r>
          </a:p>
          <a:p>
            <a:pPr lvl="1"/>
            <a:r>
              <a:rPr lang="en-US" sz="1600" dirty="0" smtClean="0"/>
              <a:t>Funding level will decline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How can the Icelandic Pension Funds handle the inevitable changes?</a:t>
            </a:r>
          </a:p>
          <a:p>
            <a:pPr lvl="1"/>
            <a:r>
              <a:rPr lang="en-US" sz="1600" dirty="0" smtClean="0"/>
              <a:t>Consistently have extremely strong return on investments, above requirements</a:t>
            </a:r>
          </a:p>
          <a:p>
            <a:pPr lvl="1"/>
            <a:r>
              <a:rPr lang="en-US" sz="1600" dirty="0" smtClean="0"/>
              <a:t>Increase the premiums paid to the funds, without increasing benefits</a:t>
            </a:r>
          </a:p>
          <a:p>
            <a:pPr lvl="1"/>
            <a:r>
              <a:rPr lang="en-US" sz="1600" dirty="0" smtClean="0"/>
              <a:t>Increase the retirement age </a:t>
            </a:r>
          </a:p>
          <a:p>
            <a:pPr lvl="1"/>
            <a:r>
              <a:rPr lang="en-US" sz="1600" dirty="0" smtClean="0"/>
              <a:t>Reduce the benefits</a:t>
            </a:r>
            <a:endParaRPr lang="en-US" sz="1600" dirty="0"/>
          </a:p>
        </p:txBody>
      </p:sp>
      <p:sp>
        <p:nvSpPr>
          <p:cNvPr id="5" name="Undirtitil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effects of demographic changes</a:t>
            </a:r>
            <a:endParaRPr lang="en-US" dirty="0"/>
          </a:p>
        </p:txBody>
      </p:sp>
      <p:sp>
        <p:nvSpPr>
          <p:cNvPr id="6" name="Textastaðgengill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The Icelandic society will change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3967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96971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yndastaðgengill 8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3" r="15933"/>
          <a:stretch>
            <a:fillRect/>
          </a:stretch>
        </p:blipFill>
        <p:spPr/>
      </p:pic>
      <p:sp>
        <p:nvSpPr>
          <p:cNvPr id="10" name="Titill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Demographic changes</a:t>
            </a:r>
            <a:endParaRPr lang="en-US" dirty="0"/>
          </a:p>
        </p:txBody>
      </p:sp>
      <p:sp>
        <p:nvSpPr>
          <p:cNvPr id="11" name="Undirtitill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3244413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899294" y="6163203"/>
            <a:ext cx="354965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Source: Statistics Iceland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5DA2E-AD48-434B-BBEA-E39C1F836481}" type="slidenum">
              <a:rPr lang="is-IS" noProof="0" smtClean="0"/>
              <a:pPr/>
              <a:t>3</a:t>
            </a:fld>
            <a:endParaRPr lang="is-IS" noProof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Icelandic population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Icelanders will be close to 450 thousand in 2060</a:t>
            </a:r>
            <a:endParaRPr lang="en-US" dirty="0"/>
          </a:p>
        </p:txBody>
      </p:sp>
      <p:graphicFrame>
        <p:nvGraphicFramePr>
          <p:cNvPr id="7" name="Chart 9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603228287"/>
              </p:ext>
            </p:extLst>
          </p:nvPr>
        </p:nvGraphicFramePr>
        <p:xfrm>
          <a:off x="742950" y="1701800"/>
          <a:ext cx="8667750" cy="416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66603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kyggnunúmersstaðgengill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5DA2E-AD48-434B-BBEA-E39C1F836481}" type="slidenum">
              <a:rPr lang="is-IS" noProof="0" smtClean="0"/>
              <a:pPr/>
              <a:t>4</a:t>
            </a:fld>
            <a:endParaRPr lang="is-IS" noProof="0"/>
          </a:p>
        </p:txBody>
      </p:sp>
      <p:sp>
        <p:nvSpPr>
          <p:cNvPr id="5" name="Undirtitil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Estimated births</a:t>
            </a:r>
            <a:endParaRPr lang="en-US" dirty="0"/>
          </a:p>
        </p:txBody>
      </p:sp>
      <p:sp>
        <p:nvSpPr>
          <p:cNvPr id="6" name="Textastaðgengill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Birthrate will stay relatively unchanged</a:t>
            </a:r>
            <a:endParaRPr lang="en-US" dirty="0"/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899294" y="6163203"/>
            <a:ext cx="354965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Source: Statistics Iceland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4067260375"/>
              </p:ext>
            </p:extLst>
          </p:nvPr>
        </p:nvGraphicFramePr>
        <p:xfrm>
          <a:off x="742950" y="1701800"/>
          <a:ext cx="8667750" cy="416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177867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kyggnunúmersstaðgengill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5DA2E-AD48-434B-BBEA-E39C1F836481}" type="slidenum">
              <a:rPr lang="is-IS" noProof="0" smtClean="0"/>
              <a:pPr/>
              <a:t>5</a:t>
            </a:fld>
            <a:endParaRPr lang="is-IS" noProof="0"/>
          </a:p>
        </p:txBody>
      </p:sp>
      <p:sp>
        <p:nvSpPr>
          <p:cNvPr id="5" name="Undirtitil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Longevity is on its way up</a:t>
            </a:r>
            <a:endParaRPr lang="en-US" dirty="0"/>
          </a:p>
        </p:txBody>
      </p:sp>
      <p:sp>
        <p:nvSpPr>
          <p:cNvPr id="6" name="Textastaðgengill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Newborn Icelanders can expect to live longer</a:t>
            </a:r>
            <a:endParaRPr lang="en-US" dirty="0"/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899294" y="6163203"/>
            <a:ext cx="354965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Source: Statistics Iceland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9" name="Chart 9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088577917"/>
              </p:ext>
            </p:extLst>
          </p:nvPr>
        </p:nvGraphicFramePr>
        <p:xfrm>
          <a:off x="742950" y="1701800"/>
          <a:ext cx="8667750" cy="416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044729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kyggnunúmersstaðgengill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5DA2E-AD48-434B-BBEA-E39C1F836481}" type="slidenum">
              <a:rPr lang="is-IS" noProof="0" smtClean="0"/>
              <a:pPr/>
              <a:t>6</a:t>
            </a:fld>
            <a:endParaRPr lang="is-IS" noProof="0"/>
          </a:p>
        </p:txBody>
      </p:sp>
      <p:sp>
        <p:nvSpPr>
          <p:cNvPr id="5" name="Undirtitil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Meaning that the nation will get older</a:t>
            </a:r>
            <a:endParaRPr lang="en-US" dirty="0"/>
          </a:p>
        </p:txBody>
      </p:sp>
      <p:sp>
        <p:nvSpPr>
          <p:cNvPr id="6" name="Textastaðgengill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Senior will double as a percentage of population</a:t>
            </a:r>
            <a:endParaRPr lang="en-US" dirty="0"/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899294" y="6163203"/>
            <a:ext cx="354965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Source: Statistics Iceland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8" name="Chart 9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409682022"/>
              </p:ext>
            </p:extLst>
          </p:nvPr>
        </p:nvGraphicFramePr>
        <p:xfrm>
          <a:off x="742950" y="1701800"/>
          <a:ext cx="8667750" cy="416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885251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kyggnunúmersstaðgengill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5DA2E-AD48-434B-BBEA-E39C1F836481}" type="slidenum">
              <a:rPr lang="is-IS" noProof="0" smtClean="0"/>
              <a:pPr/>
              <a:t>7</a:t>
            </a:fld>
            <a:endParaRPr lang="is-IS" noProof="0"/>
          </a:p>
        </p:txBody>
      </p:sp>
      <p:sp>
        <p:nvSpPr>
          <p:cNvPr id="5" name="Undirtitil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demographics</a:t>
            </a:r>
            <a:endParaRPr lang="en-US" dirty="0"/>
          </a:p>
        </p:txBody>
      </p:sp>
      <p:sp>
        <p:nvSpPr>
          <p:cNvPr id="6" name="Textastaðgengill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Significant changes</a:t>
            </a:r>
            <a:endParaRPr lang="en-US" dirty="0"/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899294" y="6163203"/>
            <a:ext cx="354965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Source: Statistics Iceland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8" name="Staðgengill efnis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164077"/>
              </p:ext>
            </p:extLst>
          </p:nvPr>
        </p:nvGraphicFramePr>
        <p:xfrm>
          <a:off x="742950" y="1701800"/>
          <a:ext cx="3994026" cy="4175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Staðgengill efnis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5147717"/>
              </p:ext>
            </p:extLst>
          </p:nvPr>
        </p:nvGraphicFramePr>
        <p:xfrm>
          <a:off x="5097016" y="1701800"/>
          <a:ext cx="4313684" cy="4175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arammi 1"/>
          <p:cNvSpPr txBox="1"/>
          <p:nvPr/>
        </p:nvSpPr>
        <p:spPr>
          <a:xfrm>
            <a:off x="4472129" y="1700812"/>
            <a:ext cx="987840" cy="27377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914229"/>
            <a:r>
              <a:rPr lang="is-IS" sz="1200" dirty="0" smtClean="0">
                <a:solidFill>
                  <a:srgbClr val="323232"/>
                </a:solidFill>
              </a:rPr>
              <a:t>Iceland</a:t>
            </a:r>
            <a:endParaRPr lang="is-IS" sz="1200" dirty="0">
              <a:solidFill>
                <a:srgbClr val="323232"/>
              </a:solidFill>
            </a:endParaRPr>
          </a:p>
        </p:txBody>
      </p:sp>
      <p:sp>
        <p:nvSpPr>
          <p:cNvPr id="11" name="Textarammi 10"/>
          <p:cNvSpPr txBox="1"/>
          <p:nvPr/>
        </p:nvSpPr>
        <p:spPr>
          <a:xfrm>
            <a:off x="3824213" y="1727230"/>
            <a:ext cx="768749" cy="261610"/>
          </a:xfrm>
          <a:prstGeom prst="rect">
            <a:avLst/>
          </a:prstGeom>
          <a:solidFill>
            <a:srgbClr val="659AD2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 defTabSz="914229"/>
            <a:r>
              <a:rPr lang="is-IS" sz="1100" dirty="0" smtClean="0">
                <a:solidFill>
                  <a:prstClr val="white"/>
                </a:solidFill>
              </a:rPr>
              <a:t>2012</a:t>
            </a:r>
            <a:endParaRPr lang="is-IS" sz="1100" dirty="0">
              <a:solidFill>
                <a:prstClr val="white"/>
              </a:solidFill>
            </a:endParaRPr>
          </a:p>
        </p:txBody>
      </p:sp>
      <p:graphicFrame>
        <p:nvGraphicFramePr>
          <p:cNvPr id="12" name="Taf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174210"/>
              </p:ext>
            </p:extLst>
          </p:nvPr>
        </p:nvGraphicFramePr>
        <p:xfrm>
          <a:off x="4592960" y="2191102"/>
          <a:ext cx="685800" cy="32541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5800"/>
              </a:tblGrid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85+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80 - 84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75 - 79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70 - 74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65 - 69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60 - 64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55 - 59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50 - 54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45 - 49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40 - 44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35 - 39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30 - 34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25 - 29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20 - 24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15 - 19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10 - 14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5 - 9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785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50" u="none" strike="noStrike" dirty="0">
                          <a:effectLst/>
                        </a:rPr>
                        <a:t>0 - 4</a:t>
                      </a:r>
                      <a:endParaRPr lang="is-I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49071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Chart bld="series"/>
        </p:bldSub>
      </p:bldGraphic>
      <p:bldGraphic spid="9" grpId="1" uiExpand="1">
        <p:bldSub>
          <a:bldChart bld="series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kyggnunúmersstaðgengill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5DA2E-AD48-434B-BBEA-E39C1F836481}" type="slidenum">
              <a:rPr lang="is-IS" noProof="0" smtClean="0"/>
              <a:pPr/>
              <a:t>8</a:t>
            </a:fld>
            <a:endParaRPr lang="is-IS" noProof="0"/>
          </a:p>
        </p:txBody>
      </p:sp>
      <p:sp>
        <p:nvSpPr>
          <p:cNvPr id="5" name="Undirtitil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changes are significant</a:t>
            </a:r>
            <a:endParaRPr lang="en-US" dirty="0"/>
          </a:p>
        </p:txBody>
      </p:sp>
      <p:sp>
        <p:nvSpPr>
          <p:cNvPr id="6" name="Textastaðgengill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To keep the same percentage on pension, the retirement age has to increase</a:t>
            </a:r>
            <a:endParaRPr lang="en-US" dirty="0"/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899294" y="6163203"/>
            <a:ext cx="354965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Source: Statistics Iceland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9" name="Chart 9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961174575"/>
              </p:ext>
            </p:extLst>
          </p:nvPr>
        </p:nvGraphicFramePr>
        <p:xfrm>
          <a:off x="742950" y="1701800"/>
          <a:ext cx="8667750" cy="416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arammi 3"/>
          <p:cNvSpPr txBox="1"/>
          <p:nvPr/>
        </p:nvSpPr>
        <p:spPr>
          <a:xfrm>
            <a:off x="6321152" y="1742619"/>
            <a:ext cx="792088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Oldest 10%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6970580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kyggnunúmersstaðgengill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5DA2E-AD48-434B-BBEA-E39C1F836481}" type="slidenum">
              <a:rPr lang="is-IS" noProof="0" smtClean="0"/>
              <a:pPr/>
              <a:t>9</a:t>
            </a:fld>
            <a:endParaRPr lang="is-IS" noProof="0"/>
          </a:p>
        </p:txBody>
      </p:sp>
      <p:sp>
        <p:nvSpPr>
          <p:cNvPr id="5" name="Undirtitil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Premiums and pension payments</a:t>
            </a:r>
            <a:endParaRPr lang="en-US" dirty="0"/>
          </a:p>
        </p:txBody>
      </p:sp>
      <p:sp>
        <p:nvSpPr>
          <p:cNvPr id="6" name="Textastaðgengill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Development of in/outflow of the Icelandic pension system</a:t>
            </a:r>
            <a:endParaRPr lang="en-US" dirty="0"/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899294" y="6163203"/>
            <a:ext cx="354965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Source: Arion Bank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Footer Placeholder 1"/>
          <p:cNvSpPr txBox="1">
            <a:spLocks/>
          </p:cNvSpPr>
          <p:nvPr/>
        </p:nvSpPr>
        <p:spPr>
          <a:xfrm>
            <a:off x="899294" y="5949280"/>
            <a:ext cx="3549650" cy="365125"/>
          </a:xfrm>
          <a:prstGeom prst="rect">
            <a:avLst/>
          </a:prstGeom>
        </p:spPr>
        <p:txBody>
          <a:bodyPr vert="horz" lIns="91433" tIns="45717" rIns="91433" bIns="45717" rtlCol="0" anchor="ctr"/>
          <a:lstStyle>
            <a:defPPr>
              <a:defRPr lang="en-US"/>
            </a:defPPr>
            <a:lvl1pPr marL="0" algn="l" defTabSz="914334" rtl="0" eaLnBrk="1" latinLnBrk="0" hangingPunct="1">
              <a:defRPr sz="9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7" algn="l" defTabSz="91433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4" algn="l" defTabSz="91433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01" algn="l" defTabSz="91433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7" algn="l" defTabSz="91433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4" algn="l" defTabSz="91433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01" algn="l" defTabSz="91433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8" algn="l" defTabSz="91433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34" algn="l" defTabSz="91433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In real terms, 2013 price level.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10" name="Chart 12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037656797"/>
              </p:ext>
            </p:extLst>
          </p:nvPr>
        </p:nvGraphicFramePr>
        <p:xfrm>
          <a:off x="742950" y="1701800"/>
          <a:ext cx="8667750" cy="416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666451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rion Bank - A4 (English)">
  <a:themeElements>
    <a:clrScheme name="Arion Banki Final">
      <a:dk1>
        <a:srgbClr val="323232"/>
      </a:dk1>
      <a:lt1>
        <a:sysClr val="window" lastClr="FFFFFF"/>
      </a:lt1>
      <a:dk2>
        <a:srgbClr val="006BB2"/>
      </a:dk2>
      <a:lt2>
        <a:srgbClr val="E6E6E6"/>
      </a:lt2>
      <a:accent1>
        <a:srgbClr val="004488"/>
      </a:accent1>
      <a:accent2>
        <a:srgbClr val="2564A1"/>
      </a:accent2>
      <a:accent3>
        <a:srgbClr val="517DB1"/>
      </a:accent3>
      <a:accent4>
        <a:srgbClr val="7FA6CD"/>
      </a:accent4>
      <a:accent5>
        <a:srgbClr val="BCE2EE"/>
      </a:accent5>
      <a:accent6>
        <a:srgbClr val="B5BDBE"/>
      </a:accent6>
      <a:hlink>
        <a:srgbClr val="2DC3E6"/>
      </a:hlink>
      <a:folHlink>
        <a:srgbClr val="FA78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Arion Bank - A4 (English)</Template>
  <TotalTime>96</TotalTime>
  <Words>301</Words>
  <Application>Microsoft Office PowerPoint</Application>
  <PresentationFormat>A4 Paper (210x297 mm)</PresentationFormat>
  <Paragraphs>80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Arion Bank - A4 (English)</vt:lpstr>
      <vt:lpstr>Icelandic pension funds</vt:lpstr>
      <vt:lpstr>Demographic changes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Arion Banki hf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PowerPoint-kynning</dc:title>
  <dc:creator>Ásgeir Bragason</dc:creator>
  <cp:lastModifiedBy>DAY-HANOTIAUX Sally</cp:lastModifiedBy>
  <cp:revision>8</cp:revision>
  <dcterms:created xsi:type="dcterms:W3CDTF">2014-02-21T10:25:06Z</dcterms:created>
  <dcterms:modified xsi:type="dcterms:W3CDTF">2014-02-24T08:50:49Z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-707280553</vt:i4>
  </property>
  <property fmtid="{D5CDD505-2E9C-101B-9397-08002B2CF9AE}" pid="3" name="_NewReviewCycle">
    <vt:lpwstr/>
  </property>
  <property fmtid="{D5CDD505-2E9C-101B-9397-08002B2CF9AE}" pid="4" name="_EmailSubject">
    <vt:lpwstr>Session 2 - Information for Participants</vt:lpwstr>
  </property>
  <property fmtid="{D5CDD505-2E9C-101B-9397-08002B2CF9AE}" pid="5" name="_AuthorEmail">
    <vt:lpwstr>haraldur.petursson@arionbanki.is</vt:lpwstr>
  </property>
  <property fmtid="{D5CDD505-2E9C-101B-9397-08002B2CF9AE}" pid="6" name="_AuthorEmailDisplayName">
    <vt:lpwstr>Haraldur Yngvi Pétursson</vt:lpwstr>
  </property>
  <property fmtid="{D5CDD505-2E9C-101B-9397-08002B2CF9AE}" pid="7" name="_PreviousAdHocReviewCycleID">
    <vt:i4>1029583171</vt:i4>
  </property>
</Properties>
</file>