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74" r:id="rId1"/>
  </p:sldMasterIdLst>
  <p:notesMasterIdLst>
    <p:notesMasterId r:id="rId7"/>
  </p:notesMasterIdLst>
  <p:handoutMasterIdLst>
    <p:handoutMasterId r:id="rId8"/>
  </p:handoutMasterIdLst>
  <p:sldIdLst>
    <p:sldId id="256" r:id="rId2"/>
    <p:sldId id="258" r:id="rId3"/>
    <p:sldId id="260" r:id="rId4"/>
    <p:sldId id="259" r:id="rId5"/>
    <p:sldId id="261" r:id="rId6"/>
  </p:sldIdLst>
  <p:sldSz cx="9144000" cy="6858000" type="screen4x3"/>
  <p:notesSz cx="6858000" cy="9144000"/>
  <p:defaultTextStyle>
    <a:defPPr>
      <a:defRPr lang="fi-FI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DCED2"/>
    <a:srgbClr val="01B2E5"/>
    <a:srgbClr val="395A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67" autoAdjust="0"/>
    <p:restoredTop sz="93660" autoAdjust="0"/>
  </p:normalViewPr>
  <p:slideViewPr>
    <p:cSldViewPr snapToObjects="1">
      <p:cViewPr>
        <p:scale>
          <a:sx n="100" d="100"/>
          <a:sy n="100" d="100"/>
        </p:scale>
        <p:origin x="-1944" y="-300"/>
      </p:cViewPr>
      <p:guideLst>
        <p:guide orient="horz" pos="2160"/>
        <p:guide orient="horz" pos="3748"/>
        <p:guide orient="horz" pos="119"/>
        <p:guide orient="horz" pos="572"/>
        <p:guide orient="horz" pos="799"/>
        <p:guide pos="2880"/>
        <p:guide pos="240"/>
        <p:guide pos="5520"/>
        <p:guide pos="20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 showGuides="1">
      <p:cViewPr varScale="1">
        <p:scale>
          <a:sx n="126" d="100"/>
          <a:sy n="126" d="100"/>
        </p:scale>
        <p:origin x="-4896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F436BB-4BDA-E548-B9D6-2E26363761C0}" type="datetime1">
              <a:rPr lang="fi-FI"/>
              <a:pPr/>
              <a:t>13.11.2013</a:t>
            </a:fld>
            <a:endParaRPr lang="fi-FI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E413F1-66D4-7148-8BA3-D21D1538B95B}" type="slidenum">
              <a:rPr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41390264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A6B3D4-0EBC-FE4F-9A01-9FD400D2C6C7}" type="datetime1">
              <a:rPr lang="fi-FI"/>
              <a:pPr/>
              <a:t>13.11.2013</a:t>
            </a:fld>
            <a:endParaRPr lang="fi-FI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/>
              <a:t>Click to edit Master text styles</a:t>
            </a:r>
          </a:p>
          <a:p>
            <a:pPr lvl="1"/>
            <a:r>
              <a:rPr lang="fi-FI"/>
              <a:t>Second level</a:t>
            </a:r>
          </a:p>
          <a:p>
            <a:pPr lvl="2"/>
            <a:r>
              <a:rPr lang="fi-FI"/>
              <a:t>Third level</a:t>
            </a:r>
          </a:p>
          <a:p>
            <a:pPr lvl="3"/>
            <a:r>
              <a:rPr lang="fi-FI"/>
              <a:t>Fourth level</a:t>
            </a:r>
          </a:p>
          <a:p>
            <a:pPr lvl="4"/>
            <a:r>
              <a:rPr lang="fi-FI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9BEFDC-B6AE-5E4B-925E-95A1C650118B}" type="slidenum">
              <a:rPr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042286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9BEFDC-B6AE-5E4B-925E-95A1C650118B}" type="slidenum">
              <a:rPr lang="fi-FI" smtClean="0"/>
              <a:pPr/>
              <a:t>3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4313687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jpg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Etusiv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276600" y="1524000"/>
            <a:ext cx="5257800" cy="2076451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lnSpc>
                <a:spcPts val="4000"/>
              </a:lnSpc>
              <a:spcAft>
                <a:spcPts val="0"/>
              </a:spcAft>
              <a:defRPr sz="3600" b="1" i="0" cap="all" baseline="0">
                <a:solidFill>
                  <a:schemeClr val="bg1"/>
                </a:solidFill>
                <a:latin typeface="Arial Bold"/>
                <a:cs typeface="Arial Bold"/>
              </a:defRPr>
            </a:lvl1pPr>
          </a:lstStyle>
          <a:p>
            <a:r>
              <a:rPr lang="fi-FI"/>
              <a:t>OTSIKKO</a:t>
            </a:r>
            <a:br>
              <a:rPr lang="fi-FI"/>
            </a:br>
            <a:r>
              <a:rPr lang="fi-FI"/>
              <a:t>TÄHÄN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276600" y="3886200"/>
            <a:ext cx="5257800" cy="1752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ts val="2400"/>
              </a:lnSpc>
              <a:buNone/>
              <a:defRPr sz="1800" baseline="0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Nimi, titteli</a:t>
            </a:r>
          </a:p>
          <a:p>
            <a:r>
              <a:rPr lang="fi-FI"/>
              <a:t>Paikka</a:t>
            </a:r>
          </a:p>
          <a:p>
            <a:r>
              <a:rPr lang="fi-FI"/>
              <a:t>Päivämäärä, aika</a:t>
            </a:r>
          </a:p>
        </p:txBody>
      </p:sp>
      <p:sp>
        <p:nvSpPr>
          <p:cNvPr id="4" name="Suorakulmio 3"/>
          <p:cNvSpPr/>
          <p:nvPr/>
        </p:nvSpPr>
        <p:spPr>
          <a:xfrm>
            <a:off x="6588224" y="5545930"/>
            <a:ext cx="2555776" cy="94535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1" y="5712608"/>
            <a:ext cx="1666303" cy="612000"/>
          </a:xfrm>
          <a:prstGeom prst="rect">
            <a:avLst/>
          </a:prstGeom>
        </p:spPr>
      </p:pic>
      <p:sp>
        <p:nvSpPr>
          <p:cNvPr id="7" name="Suorakulmio 6"/>
          <p:cNvSpPr/>
          <p:nvPr userDrawn="1"/>
        </p:nvSpPr>
        <p:spPr>
          <a:xfrm>
            <a:off x="6588224" y="5545930"/>
            <a:ext cx="2555776" cy="94535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8" name="Picture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1" y="5712608"/>
            <a:ext cx="1666303" cy="61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unainen valisiv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3276600" y="2348880"/>
            <a:ext cx="5105400" cy="123252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lnSpc>
                <a:spcPts val="4000"/>
              </a:lnSpc>
              <a:defRPr sz="3600" b="1" i="0" cap="all" baseline="0">
                <a:solidFill>
                  <a:schemeClr val="bg1"/>
                </a:solidFill>
                <a:latin typeface="Arial"/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pic>
        <p:nvPicPr>
          <p:cNvPr id="4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eltainen valisiv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3276600" y="2276872"/>
            <a:ext cx="5105400" cy="1304528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lnSpc>
                <a:spcPts val="4000"/>
              </a:lnSpc>
              <a:defRPr sz="3600" b="1" i="0" cap="all" baseline="0">
                <a:solidFill>
                  <a:schemeClr val="bg1"/>
                </a:solidFill>
                <a:latin typeface="Arial"/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pic>
        <p:nvPicPr>
          <p:cNvPr id="4" name="Picture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iitos-siv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3276600" y="2438400"/>
            <a:ext cx="4495800" cy="11430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lnSpc>
                <a:spcPts val="4000"/>
              </a:lnSpc>
              <a:defRPr sz="3600" b="1" i="0" cap="all" baseline="0">
                <a:solidFill>
                  <a:schemeClr val="bg1"/>
                </a:solidFill>
                <a:latin typeface="Arial"/>
              </a:defRPr>
            </a:lvl1pPr>
          </a:lstStyle>
          <a:p>
            <a:r>
              <a:rPr lang="fi-FI"/>
              <a:t>KIITOS!</a:t>
            </a:r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276600" y="3886200"/>
            <a:ext cx="5257800" cy="1752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ts val="2400"/>
              </a:lnSpc>
              <a:buNone/>
              <a:defRPr sz="1800" baseline="0">
                <a:solidFill>
                  <a:schemeClr val="bg1"/>
                </a:solidFill>
                <a:latin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Nimi, titteli</a:t>
            </a:r>
          </a:p>
          <a:p>
            <a:r>
              <a:rPr lang="fi-FI"/>
              <a:t>Puh.</a:t>
            </a:r>
          </a:p>
          <a:p>
            <a:r>
              <a:rPr lang="fi-FI"/>
              <a:t>Päivämäärä, aika</a:t>
            </a:r>
          </a:p>
        </p:txBody>
      </p:sp>
      <p:pic>
        <p:nvPicPr>
          <p:cNvPr id="5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isaltosiv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uva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205507"/>
          </a:xfrm>
          <a:prstGeom prst="rect">
            <a:avLst/>
          </a:prstGeom>
        </p:spPr>
      </p:pic>
      <p:sp>
        <p:nvSpPr>
          <p:cNvPr id="6" name="Content Placeholder 2"/>
          <p:cNvSpPr>
            <a:spLocks noGrp="1"/>
          </p:cNvSpPr>
          <p:nvPr>
            <p:ph idx="11"/>
          </p:nvPr>
        </p:nvSpPr>
        <p:spPr>
          <a:xfrm>
            <a:off x="381000" y="1340768"/>
            <a:ext cx="8382000" cy="4684713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285750">
              <a:buClr>
                <a:srgbClr val="395AA8"/>
              </a:buClr>
              <a:buSzPct val="100000"/>
              <a:buFontTx/>
              <a:buBlip>
                <a:blip r:embed="rId3"/>
              </a:buBlip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2pPr marL="584200">
              <a:buClr>
                <a:srgbClr val="01B2E5"/>
              </a:buClr>
              <a:buSzPct val="100000"/>
              <a:buFontTx/>
              <a:buBlip>
                <a:blip r:embed="rId4"/>
              </a:buBlip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2pPr>
            <a:lvl3pPr marL="825500" indent="-285750">
              <a:buClr>
                <a:srgbClr val="01B2E5"/>
              </a:buClr>
              <a:buSzPct val="100000"/>
              <a:buFontTx/>
              <a:buBlip>
                <a:blip r:embed="rId4"/>
              </a:buBlip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3pPr>
            <a:lvl4pPr marL="342900" indent="-285750">
              <a:buClr>
                <a:srgbClr val="395AA8"/>
              </a:buClr>
              <a:buFont typeface="+mj-lt"/>
              <a:buAutoNum type="arabicPeriod"/>
              <a:defRPr sz="2000" baseline="0">
                <a:latin typeface="+mn-lt"/>
              </a:defRPr>
            </a:lvl4pPr>
            <a:lvl5pPr marL="584200" indent="-285750">
              <a:buClr>
                <a:srgbClr val="01B2E5"/>
              </a:buClr>
              <a:buFont typeface="+mj-lt"/>
              <a:buAutoNum type="arabicPeriod"/>
              <a:defRPr sz="2000" baseline="0">
                <a:latin typeface="+mn-lt"/>
              </a:defRPr>
            </a:lvl5pPr>
            <a:lvl6pPr>
              <a:defRPr sz="2000" baseline="0">
                <a:latin typeface="+mn-lt"/>
              </a:defRPr>
            </a:lvl6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90800" y="6350003"/>
            <a:ext cx="378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rgbClr val="5F5E62"/>
                </a:solidFill>
                <a:latin typeface="+mj-lt"/>
                <a:cs typeface="Palatino"/>
              </a:defRPr>
            </a:lvl1pPr>
          </a:lstStyle>
          <a:p>
            <a:pPr>
              <a:defRPr/>
            </a:pPr>
            <a:endParaRPr lang="fi-FI"/>
          </a:p>
        </p:txBody>
      </p:sp>
      <p:sp>
        <p:nvSpPr>
          <p:cNvPr id="9" name="Otsikon paikkamerkki 1"/>
          <p:cNvSpPr>
            <a:spLocks noGrp="1"/>
          </p:cNvSpPr>
          <p:nvPr>
            <p:ph type="title"/>
          </p:nvPr>
        </p:nvSpPr>
        <p:spPr>
          <a:xfrm>
            <a:off x="324000" y="90703"/>
            <a:ext cx="8439150" cy="9087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Suorakulmio 2"/>
          <p:cNvSpPr/>
          <p:nvPr userDrawn="1"/>
        </p:nvSpPr>
        <p:spPr>
          <a:xfrm>
            <a:off x="431568" y="1009536"/>
            <a:ext cx="252000" cy="43200"/>
          </a:xfrm>
          <a:prstGeom prst="rect">
            <a:avLst/>
          </a:prstGeom>
          <a:solidFill>
            <a:srgbClr val="8DCED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isaltosivu kaksi palsta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Kuva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205507"/>
          </a:xfrm>
          <a:prstGeom prst="rect">
            <a:avLst/>
          </a:prstGeom>
        </p:spPr>
      </p:pic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90800" y="6350003"/>
            <a:ext cx="378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rgbClr val="5F5E62"/>
                </a:solidFill>
                <a:latin typeface="+mj-lt"/>
                <a:cs typeface="Palatino"/>
              </a:defRPr>
            </a:lvl1pPr>
          </a:lstStyle>
          <a:p>
            <a:pPr>
              <a:defRPr/>
            </a:pPr>
            <a:endParaRPr lang="fi-FI"/>
          </a:p>
        </p:txBody>
      </p:sp>
      <p:sp>
        <p:nvSpPr>
          <p:cNvPr id="10" name="Content Placeholder 2"/>
          <p:cNvSpPr>
            <a:spLocks noGrp="1"/>
          </p:cNvSpPr>
          <p:nvPr>
            <p:ph idx="11"/>
          </p:nvPr>
        </p:nvSpPr>
        <p:spPr>
          <a:xfrm>
            <a:off x="381000" y="1339200"/>
            <a:ext cx="4114800" cy="4684713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285750">
              <a:buClr>
                <a:srgbClr val="395AA8"/>
              </a:buClr>
              <a:buSzPct val="100000"/>
              <a:buFontTx/>
              <a:buBlip>
                <a:blip r:embed="rId3"/>
              </a:buBlip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2pPr marL="584200">
              <a:buClr>
                <a:srgbClr val="01B2E5"/>
              </a:buClr>
              <a:buSzPct val="100000"/>
              <a:buFontTx/>
              <a:buBlip>
                <a:blip r:embed="rId4"/>
              </a:buBlip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2pPr>
            <a:lvl3pPr marL="825500" indent="-285750">
              <a:buClr>
                <a:srgbClr val="01B2E5"/>
              </a:buClr>
              <a:buSzPct val="100000"/>
              <a:buFontTx/>
              <a:buBlip>
                <a:blip r:embed="rId4"/>
              </a:buBlip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3pPr>
            <a:lvl4pPr marL="342900" indent="-285750">
              <a:buClr>
                <a:srgbClr val="395AA8"/>
              </a:buClr>
              <a:buFont typeface="+mj-lt"/>
              <a:buAutoNum type="arabicPeriod"/>
              <a:defRPr sz="2000" baseline="0">
                <a:latin typeface="+mn-lt"/>
              </a:defRPr>
            </a:lvl4pPr>
            <a:lvl5pPr marL="584200" indent="-285750">
              <a:buClr>
                <a:srgbClr val="01B2E5"/>
              </a:buClr>
              <a:buFont typeface="+mj-lt"/>
              <a:buAutoNum type="arabicPeriod"/>
              <a:defRPr sz="2000" baseline="0">
                <a:latin typeface="+mn-lt"/>
              </a:defRPr>
            </a:lvl5pPr>
            <a:lvl6pPr>
              <a:defRPr sz="2000" baseline="0">
                <a:latin typeface="+mn-lt"/>
              </a:defRPr>
            </a:lvl6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12" name="Content Placeholder 2"/>
          <p:cNvSpPr>
            <a:spLocks noGrp="1"/>
          </p:cNvSpPr>
          <p:nvPr>
            <p:ph idx="12"/>
          </p:nvPr>
        </p:nvSpPr>
        <p:spPr>
          <a:xfrm>
            <a:off x="4648200" y="1339200"/>
            <a:ext cx="4114800" cy="4684713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285750">
              <a:buClr>
                <a:srgbClr val="395AA8"/>
              </a:buClr>
              <a:buSzPct val="100000"/>
              <a:buFontTx/>
              <a:buBlip>
                <a:blip r:embed="rId3"/>
              </a:buBlip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2pPr marL="584200">
              <a:buClr>
                <a:srgbClr val="01B2E5"/>
              </a:buClr>
              <a:buSzPct val="100000"/>
              <a:buFontTx/>
              <a:buBlip>
                <a:blip r:embed="rId4"/>
              </a:buBlip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2pPr>
            <a:lvl3pPr marL="825500" indent="-285750">
              <a:buClr>
                <a:srgbClr val="01B2E5"/>
              </a:buClr>
              <a:buSzPct val="100000"/>
              <a:buFontTx/>
              <a:buBlip>
                <a:blip r:embed="rId4"/>
              </a:buBlip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3pPr>
            <a:lvl4pPr marL="342900" indent="-285750">
              <a:buClr>
                <a:srgbClr val="395AA8"/>
              </a:buClr>
              <a:buFont typeface="+mj-lt"/>
              <a:buAutoNum type="arabicPeriod"/>
              <a:defRPr sz="2000" baseline="0">
                <a:latin typeface="+mn-lt"/>
              </a:defRPr>
            </a:lvl4pPr>
            <a:lvl5pPr marL="584200" indent="-285750">
              <a:buClr>
                <a:srgbClr val="01B2E5"/>
              </a:buClr>
              <a:buFont typeface="+mj-lt"/>
              <a:buAutoNum type="arabicPeriod"/>
              <a:defRPr sz="2000" baseline="0">
                <a:latin typeface="+mn-lt"/>
              </a:defRPr>
            </a:lvl5pPr>
            <a:lvl6pPr>
              <a:defRPr sz="2000" baseline="0">
                <a:latin typeface="+mn-lt"/>
              </a:defRPr>
            </a:lvl6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8" name="Otsikon paikkamerkki 1"/>
          <p:cNvSpPr>
            <a:spLocks noGrp="1"/>
          </p:cNvSpPr>
          <p:nvPr>
            <p:ph type="title"/>
          </p:nvPr>
        </p:nvSpPr>
        <p:spPr>
          <a:xfrm>
            <a:off x="323850" y="90703"/>
            <a:ext cx="8439150" cy="9087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11" name="Suorakulmio 10"/>
          <p:cNvSpPr/>
          <p:nvPr userDrawn="1"/>
        </p:nvSpPr>
        <p:spPr>
          <a:xfrm>
            <a:off x="431568" y="1009536"/>
            <a:ext cx="252000" cy="43200"/>
          </a:xfrm>
          <a:prstGeom prst="rect">
            <a:avLst/>
          </a:prstGeom>
          <a:solidFill>
            <a:srgbClr val="8DCED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Kuvasivu kuva keskel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Kuva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205507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2"/>
          </p:nvPr>
        </p:nvSpPr>
        <p:spPr>
          <a:xfrm>
            <a:off x="381000" y="5713200"/>
            <a:ext cx="8382000" cy="381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Clr>
                <a:srgbClr val="395AA8"/>
              </a:buClr>
              <a:buSzPct val="100000"/>
              <a:buFontTx/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2pPr marL="584200">
              <a:buClr>
                <a:srgbClr val="01B2E5"/>
              </a:buClr>
              <a:buSzPct val="100000"/>
              <a:buFontTx/>
              <a:buBlip>
                <a:blip r:embed="rId3"/>
              </a:buBlip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</a:defRPr>
            </a:lvl2pPr>
            <a:lvl3pPr marL="774700" indent="-285750">
              <a:buClr>
                <a:srgbClr val="01B2E5"/>
              </a:buClr>
              <a:buSzPct val="100000"/>
              <a:buFontTx/>
              <a:buBlip>
                <a:blip r:embed="rId3"/>
              </a:buBlip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</a:defRPr>
            </a:lvl3pPr>
            <a:lvl4pPr marL="400050" indent="-342900">
              <a:buClr>
                <a:srgbClr val="395AA8"/>
              </a:buClr>
              <a:buFont typeface="+mj-lt"/>
              <a:buAutoNum type="arabicPeriod"/>
              <a:defRPr sz="1800" baseline="0">
                <a:latin typeface="Arial"/>
              </a:defRPr>
            </a:lvl4pPr>
            <a:lvl5pPr marL="641350" indent="-342900">
              <a:buClr>
                <a:srgbClr val="01B2E5"/>
              </a:buClr>
              <a:buFont typeface="+mj-lt"/>
              <a:buAutoNum type="arabicPeriod"/>
              <a:defRPr sz="1800" baseline="0">
                <a:latin typeface="Arial"/>
              </a:defRPr>
            </a:lvl5pPr>
            <a:lvl6pPr>
              <a:defRPr baseline="0"/>
            </a:lvl6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90800" y="6350003"/>
            <a:ext cx="378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rgbClr val="5F5E62"/>
                </a:solidFill>
                <a:latin typeface="+mj-lt"/>
                <a:cs typeface="Palatino"/>
              </a:defRPr>
            </a:lvl1pPr>
          </a:lstStyle>
          <a:p>
            <a:pPr>
              <a:defRPr/>
            </a:pPr>
            <a:endParaRPr lang="fi-FI"/>
          </a:p>
        </p:txBody>
      </p:sp>
      <p:sp>
        <p:nvSpPr>
          <p:cNvPr id="10" name="Content Placeholder 2"/>
          <p:cNvSpPr>
            <a:spLocks noGrp="1"/>
          </p:cNvSpPr>
          <p:nvPr>
            <p:ph idx="11"/>
          </p:nvPr>
        </p:nvSpPr>
        <p:spPr>
          <a:xfrm>
            <a:off x="381000" y="1339200"/>
            <a:ext cx="8382000" cy="4297363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285750">
              <a:buClr>
                <a:srgbClr val="395AA8"/>
              </a:buClr>
              <a:buSzPct val="100000"/>
              <a:buFontTx/>
              <a:buBlip>
                <a:blip r:embed="rId4"/>
              </a:buBlip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2pPr marL="584200">
              <a:buClr>
                <a:srgbClr val="01B2E5"/>
              </a:buClr>
              <a:buSzPct val="100000"/>
              <a:buFontTx/>
              <a:buBlip>
                <a:blip r:embed="rId3"/>
              </a:buBlip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2pPr>
            <a:lvl3pPr marL="825500" indent="-285750">
              <a:buClr>
                <a:srgbClr val="01B2E5"/>
              </a:buClr>
              <a:buSzPct val="100000"/>
              <a:buFontTx/>
              <a:buBlip>
                <a:blip r:embed="rId3"/>
              </a:buBlip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3pPr>
            <a:lvl4pPr marL="342900" indent="-285750">
              <a:buClr>
                <a:srgbClr val="395AA8"/>
              </a:buClr>
              <a:buFont typeface="+mj-lt"/>
              <a:buAutoNum type="arabicPeriod"/>
              <a:defRPr sz="2000" baseline="0">
                <a:latin typeface="+mn-lt"/>
              </a:defRPr>
            </a:lvl4pPr>
            <a:lvl5pPr marL="584200" indent="-285750">
              <a:buClr>
                <a:srgbClr val="01B2E5"/>
              </a:buClr>
              <a:buFont typeface="+mj-lt"/>
              <a:buAutoNum type="arabicPeriod"/>
              <a:defRPr sz="2000" baseline="0">
                <a:latin typeface="+mn-lt"/>
              </a:defRPr>
            </a:lvl5pPr>
            <a:lvl6pPr>
              <a:defRPr sz="2000" baseline="0">
                <a:latin typeface="+mn-lt"/>
              </a:defRPr>
            </a:lvl6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12" name="Otsikon paikkamerkki 1"/>
          <p:cNvSpPr>
            <a:spLocks noGrp="1"/>
          </p:cNvSpPr>
          <p:nvPr>
            <p:ph type="title"/>
          </p:nvPr>
        </p:nvSpPr>
        <p:spPr>
          <a:xfrm>
            <a:off x="323850" y="90703"/>
            <a:ext cx="8439150" cy="9087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14" name="Suorakulmio 13"/>
          <p:cNvSpPr/>
          <p:nvPr userDrawn="1"/>
        </p:nvSpPr>
        <p:spPr>
          <a:xfrm>
            <a:off x="431568" y="1009536"/>
            <a:ext cx="252000" cy="43200"/>
          </a:xfrm>
          <a:prstGeom prst="rect">
            <a:avLst/>
          </a:prstGeom>
          <a:solidFill>
            <a:srgbClr val="8DCED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Kuvasivu iso kuvapaik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Kuva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205507"/>
          </a:xfrm>
          <a:prstGeom prst="rect">
            <a:avLst/>
          </a:prstGeom>
        </p:spPr>
      </p:pic>
      <p:sp>
        <p:nvSpPr>
          <p:cNvPr id="8" name="Content Placeholder 2"/>
          <p:cNvSpPr>
            <a:spLocks noGrp="1"/>
          </p:cNvSpPr>
          <p:nvPr>
            <p:ph idx="11"/>
          </p:nvPr>
        </p:nvSpPr>
        <p:spPr>
          <a:xfrm>
            <a:off x="0" y="1223367"/>
            <a:ext cx="9144000" cy="5646485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285750">
              <a:buClr>
                <a:srgbClr val="395AA8"/>
              </a:buClr>
              <a:buSzPct val="100000"/>
              <a:buFontTx/>
              <a:buBlip>
                <a:blip r:embed="rId3"/>
              </a:buBlip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2pPr marL="584200">
              <a:buClr>
                <a:srgbClr val="01B2E5"/>
              </a:buClr>
              <a:buSzPct val="100000"/>
              <a:buFontTx/>
              <a:buBlip>
                <a:blip r:embed="rId4"/>
              </a:buBlip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2pPr>
            <a:lvl3pPr marL="825500" indent="-285750">
              <a:buClr>
                <a:srgbClr val="01B2E5"/>
              </a:buClr>
              <a:buSzPct val="100000"/>
              <a:buFontTx/>
              <a:buBlip>
                <a:blip r:embed="rId4"/>
              </a:buBlip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3pPr>
            <a:lvl4pPr marL="342900" indent="-285750">
              <a:buClr>
                <a:srgbClr val="395AA8"/>
              </a:buClr>
              <a:buFont typeface="+mj-lt"/>
              <a:buAutoNum type="arabicPeriod"/>
              <a:defRPr sz="2000" baseline="0">
                <a:latin typeface="+mn-lt"/>
              </a:defRPr>
            </a:lvl4pPr>
            <a:lvl5pPr marL="584200" indent="-285750">
              <a:buClr>
                <a:srgbClr val="01B2E5"/>
              </a:buClr>
              <a:buFont typeface="+mj-lt"/>
              <a:buAutoNum type="arabicPeriod"/>
              <a:defRPr sz="2000" baseline="0">
                <a:latin typeface="+mn-lt"/>
              </a:defRPr>
            </a:lvl5pPr>
            <a:lvl6pPr>
              <a:defRPr sz="2000" baseline="0">
                <a:latin typeface="+mn-lt"/>
              </a:defRPr>
            </a:lvl6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6" name="Otsikon paikkamerkki 1"/>
          <p:cNvSpPr>
            <a:spLocks noGrp="1"/>
          </p:cNvSpPr>
          <p:nvPr>
            <p:ph type="title"/>
          </p:nvPr>
        </p:nvSpPr>
        <p:spPr>
          <a:xfrm>
            <a:off x="323850" y="90703"/>
            <a:ext cx="8439150" cy="9087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9" name="Suorakulmio 8"/>
          <p:cNvSpPr/>
          <p:nvPr userDrawn="1"/>
        </p:nvSpPr>
        <p:spPr>
          <a:xfrm>
            <a:off x="431568" y="1009536"/>
            <a:ext cx="252000" cy="43200"/>
          </a:xfrm>
          <a:prstGeom prst="rect">
            <a:avLst/>
          </a:prstGeom>
          <a:solidFill>
            <a:srgbClr val="8DCED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raafisiv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Kuva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205507"/>
          </a:xfrm>
          <a:prstGeom prst="rect">
            <a:avLst/>
          </a:prstGeom>
        </p:spPr>
      </p:pic>
      <p:sp>
        <p:nvSpPr>
          <p:cNvPr id="10" name="Content Placeholder 2"/>
          <p:cNvSpPr>
            <a:spLocks noGrp="1"/>
          </p:cNvSpPr>
          <p:nvPr>
            <p:ph idx="12"/>
          </p:nvPr>
        </p:nvSpPr>
        <p:spPr>
          <a:xfrm>
            <a:off x="381000" y="5712296"/>
            <a:ext cx="8382000" cy="381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Clr>
                <a:srgbClr val="395AA8"/>
              </a:buClr>
              <a:buSzPct val="100000"/>
              <a:buFontTx/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2pPr marL="584200">
              <a:buClr>
                <a:srgbClr val="01B2E5"/>
              </a:buClr>
              <a:buSzPct val="100000"/>
              <a:buFontTx/>
              <a:buBlip>
                <a:blip r:embed="rId3"/>
              </a:buBlip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</a:defRPr>
            </a:lvl2pPr>
            <a:lvl3pPr marL="774700" indent="-285750">
              <a:buClr>
                <a:srgbClr val="01B2E5"/>
              </a:buClr>
              <a:buSzPct val="100000"/>
              <a:buFontTx/>
              <a:buBlip>
                <a:blip r:embed="rId3"/>
              </a:buBlip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</a:defRPr>
            </a:lvl3pPr>
            <a:lvl4pPr marL="400050" indent="-342900">
              <a:buClr>
                <a:srgbClr val="395AA8"/>
              </a:buClr>
              <a:buFont typeface="+mj-lt"/>
              <a:buAutoNum type="arabicPeriod"/>
              <a:defRPr sz="1800" baseline="0">
                <a:latin typeface="Arial"/>
              </a:defRPr>
            </a:lvl4pPr>
            <a:lvl5pPr marL="641350" indent="-342900">
              <a:buClr>
                <a:srgbClr val="01B2E5"/>
              </a:buClr>
              <a:buFont typeface="+mj-lt"/>
              <a:buAutoNum type="arabicPeriod"/>
              <a:defRPr sz="1800" baseline="0">
                <a:latin typeface="Arial"/>
              </a:defRPr>
            </a:lvl5pPr>
            <a:lvl6pPr>
              <a:defRPr baseline="0"/>
            </a:lvl6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1"/>
          </p:nvPr>
        </p:nvSpPr>
        <p:spPr>
          <a:xfrm>
            <a:off x="381000" y="1339200"/>
            <a:ext cx="8382000" cy="4297363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285750">
              <a:buClr>
                <a:srgbClr val="395AA8"/>
              </a:buClr>
              <a:buSzPct val="100000"/>
              <a:buFontTx/>
              <a:buBlip>
                <a:blip r:embed="rId4"/>
              </a:buBlip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2pPr marL="584200">
              <a:buClr>
                <a:srgbClr val="01B2E5"/>
              </a:buClr>
              <a:buSzPct val="100000"/>
              <a:buFontTx/>
              <a:buBlip>
                <a:blip r:embed="rId3"/>
              </a:buBlip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2pPr>
            <a:lvl3pPr marL="825500" indent="-285750">
              <a:buClr>
                <a:srgbClr val="01B2E5"/>
              </a:buClr>
              <a:buSzPct val="100000"/>
              <a:buFontTx/>
              <a:buBlip>
                <a:blip r:embed="rId3"/>
              </a:buBlip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3pPr>
            <a:lvl4pPr marL="342900" indent="-285750">
              <a:buClr>
                <a:srgbClr val="395AA8"/>
              </a:buClr>
              <a:buFont typeface="+mj-lt"/>
              <a:buAutoNum type="arabicPeriod"/>
              <a:defRPr sz="2000" baseline="0">
                <a:latin typeface="+mn-lt"/>
              </a:defRPr>
            </a:lvl4pPr>
            <a:lvl5pPr marL="584200" indent="-285750">
              <a:buClr>
                <a:srgbClr val="01B2E5"/>
              </a:buClr>
              <a:buFont typeface="+mj-lt"/>
              <a:buAutoNum type="arabicPeriod"/>
              <a:defRPr sz="2000" baseline="0">
                <a:latin typeface="+mn-lt"/>
              </a:defRPr>
            </a:lvl5pPr>
            <a:lvl6pPr>
              <a:defRPr sz="2000" baseline="0">
                <a:latin typeface="+mn-lt"/>
              </a:defRPr>
            </a:lvl6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11" name="Otsikon paikkamerkki 1"/>
          <p:cNvSpPr>
            <a:spLocks noGrp="1"/>
          </p:cNvSpPr>
          <p:nvPr>
            <p:ph type="title"/>
          </p:nvPr>
        </p:nvSpPr>
        <p:spPr>
          <a:xfrm>
            <a:off x="323850" y="90703"/>
            <a:ext cx="8439150" cy="9087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12" name="Suorakulmio 11"/>
          <p:cNvSpPr/>
          <p:nvPr userDrawn="1"/>
        </p:nvSpPr>
        <p:spPr>
          <a:xfrm>
            <a:off x="431568" y="1009536"/>
            <a:ext cx="252000" cy="43200"/>
          </a:xfrm>
          <a:prstGeom prst="rect">
            <a:avLst/>
          </a:prstGeom>
          <a:solidFill>
            <a:srgbClr val="8DCED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ininen valisiv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3276600" y="2348880"/>
            <a:ext cx="5105400" cy="123252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lnSpc>
                <a:spcPts val="4000"/>
              </a:lnSpc>
              <a:defRPr sz="3600" b="1" i="0" cap="all" baseline="0">
                <a:solidFill>
                  <a:schemeClr val="bg1"/>
                </a:solidFill>
                <a:latin typeface="Arial"/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unainen valisiv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3276600" y="2348880"/>
            <a:ext cx="5105400" cy="123252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lnSpc>
                <a:spcPts val="4000"/>
              </a:lnSpc>
              <a:defRPr sz="3600" b="1" i="0" cap="all" baseline="0">
                <a:solidFill>
                  <a:schemeClr val="bg1"/>
                </a:solidFill>
                <a:latin typeface="Arial"/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276600" y="1524000"/>
            <a:ext cx="5257800" cy="2076451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lnSpc>
                <a:spcPts val="4000"/>
              </a:lnSpc>
              <a:spcAft>
                <a:spcPts val="0"/>
              </a:spcAft>
              <a:defRPr sz="3600" b="1" i="0" cap="all" baseline="0">
                <a:solidFill>
                  <a:schemeClr val="bg1"/>
                </a:solidFill>
                <a:latin typeface="Arial Bold"/>
                <a:cs typeface="Arial Bold"/>
              </a:defRPr>
            </a:lvl1pPr>
          </a:lstStyle>
          <a:p>
            <a:r>
              <a:rPr lang="fi-FI"/>
              <a:t>title</a:t>
            </a:r>
            <a:br>
              <a:rPr lang="fi-FI"/>
            </a:br>
            <a:r>
              <a:rPr lang="fi-FI"/>
              <a:t>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276600" y="3886200"/>
            <a:ext cx="5257800" cy="1752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ts val="2400"/>
              </a:lnSpc>
              <a:buNone/>
              <a:defRPr sz="1800" baseline="0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Name, title</a:t>
            </a:r>
          </a:p>
          <a:p>
            <a:r>
              <a:rPr lang="fi-FI"/>
              <a:t>Place</a:t>
            </a:r>
          </a:p>
          <a:p>
            <a:r>
              <a:rPr lang="fi-FI"/>
              <a:t>Date, time</a:t>
            </a:r>
          </a:p>
        </p:txBody>
      </p:sp>
      <p:sp>
        <p:nvSpPr>
          <p:cNvPr id="6" name="Suorakulmio 5"/>
          <p:cNvSpPr/>
          <p:nvPr/>
        </p:nvSpPr>
        <p:spPr>
          <a:xfrm>
            <a:off x="6588224" y="5545930"/>
            <a:ext cx="2555776" cy="94535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4" name="Kuva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1" y="5712608"/>
            <a:ext cx="2292135" cy="612000"/>
          </a:xfrm>
          <a:prstGeom prst="rect">
            <a:avLst/>
          </a:prstGeom>
        </p:spPr>
      </p:pic>
      <p:sp>
        <p:nvSpPr>
          <p:cNvPr id="7" name="Suorakulmio 6"/>
          <p:cNvSpPr/>
          <p:nvPr userDrawn="1"/>
        </p:nvSpPr>
        <p:spPr>
          <a:xfrm>
            <a:off x="6588224" y="5545930"/>
            <a:ext cx="2555776" cy="94535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9" name="Kuva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1" y="5712608"/>
            <a:ext cx="2292135" cy="61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Keltainen valisiv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3276600" y="2276872"/>
            <a:ext cx="5105400" cy="1304528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lnSpc>
                <a:spcPts val="4000"/>
              </a:lnSpc>
              <a:defRPr sz="3600" b="1" i="0" cap="all" baseline="0">
                <a:solidFill>
                  <a:schemeClr val="bg1"/>
                </a:solidFill>
                <a:latin typeface="Arial"/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Kiitos-siv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3276600" y="2438400"/>
            <a:ext cx="4495800" cy="11430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lnSpc>
                <a:spcPts val="4000"/>
              </a:lnSpc>
              <a:defRPr sz="3600" b="1" i="0" cap="all" baseline="0">
                <a:solidFill>
                  <a:schemeClr val="bg1"/>
                </a:solidFill>
                <a:latin typeface="Arial"/>
              </a:defRPr>
            </a:lvl1pPr>
          </a:lstStyle>
          <a:p>
            <a:r>
              <a:rPr lang="fi-FI"/>
              <a:t>KIITOS!</a:t>
            </a:r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276600" y="3886200"/>
            <a:ext cx="5257800" cy="1752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ts val="2400"/>
              </a:lnSpc>
              <a:buNone/>
              <a:defRPr sz="1800" baseline="0">
                <a:solidFill>
                  <a:schemeClr val="bg1"/>
                </a:solidFill>
                <a:latin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Nimi, titteli</a:t>
            </a:r>
          </a:p>
          <a:p>
            <a:r>
              <a:rPr lang="fi-FI"/>
              <a:t>Puh.</a:t>
            </a:r>
          </a:p>
          <a:p>
            <a:r>
              <a:rPr lang="fi-FI"/>
              <a:t>Päivämäärä, aika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6055F8-1D02-4417-9241-55C834FD9970}" type="datetimeFigureOut">
              <a:rPr lang="it-IT" smtClean="0"/>
              <a:pPr/>
              <a:t>13/11/2013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007B441-5312-499D-93C3-6E37886527FA}" type="slidenum">
              <a:rPr lang="it-IT" smtClean="0"/>
              <a:pPr/>
              <a:t>‹#›</a:t>
            </a:fld>
            <a:endParaRPr lang="it-IT"/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3516" y="6309320"/>
            <a:ext cx="642060" cy="445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6302319"/>
            <a:ext cx="504056" cy="511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CasellaDiTesto 8"/>
          <p:cNvSpPr txBox="1"/>
          <p:nvPr userDrawn="1"/>
        </p:nvSpPr>
        <p:spPr>
          <a:xfrm>
            <a:off x="683568" y="6309320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ORDINE DEGLI ATTUARI</a:t>
            </a:r>
            <a:endParaRPr lang="it-IT" dirty="0"/>
          </a:p>
        </p:txBody>
      </p:sp>
      <p:pic>
        <p:nvPicPr>
          <p:cNvPr id="10" name="Picture 4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48264" y="6382593"/>
            <a:ext cx="1883246" cy="430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Connettore 1 10"/>
          <p:cNvCxnSpPr/>
          <p:nvPr userDrawn="1"/>
        </p:nvCxnSpPr>
        <p:spPr>
          <a:xfrm>
            <a:off x="0" y="6237312"/>
            <a:ext cx="9144000" cy="0"/>
          </a:xfrm>
          <a:prstGeom prst="line">
            <a:avLst/>
          </a:prstGeom>
          <a:ln w="12700">
            <a:solidFill>
              <a:srgbClr val="04AFB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 si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276600" y="1524000"/>
            <a:ext cx="5257800" cy="2076451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lnSpc>
                <a:spcPts val="4000"/>
              </a:lnSpc>
              <a:spcAft>
                <a:spcPts val="0"/>
              </a:spcAft>
              <a:defRPr sz="3600" b="1" i="0" cap="all" baseline="0">
                <a:solidFill>
                  <a:schemeClr val="bg1"/>
                </a:solidFill>
                <a:latin typeface="Arial Bold"/>
                <a:cs typeface="Arial Bold"/>
              </a:defRPr>
            </a:lvl1pPr>
          </a:lstStyle>
          <a:p>
            <a:r>
              <a:rPr lang="fi-FI"/>
              <a:t>titel</a:t>
            </a:r>
            <a:br>
              <a:rPr lang="fi-FI"/>
            </a:br>
            <a:r>
              <a:rPr lang="fi-FI"/>
              <a:t>HÄR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276600" y="3886200"/>
            <a:ext cx="5257800" cy="1752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ts val="2400"/>
              </a:lnSpc>
              <a:buNone/>
              <a:defRPr sz="1800" baseline="0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Namn, titel</a:t>
            </a:r>
          </a:p>
          <a:p>
            <a:r>
              <a:rPr lang="fi-FI"/>
              <a:t>Plats</a:t>
            </a:r>
          </a:p>
          <a:p>
            <a:r>
              <a:rPr lang="fi-FI"/>
              <a:t>Datum, tid</a:t>
            </a:r>
          </a:p>
        </p:txBody>
      </p:sp>
      <p:sp>
        <p:nvSpPr>
          <p:cNvPr id="8" name="Suorakulmio 7"/>
          <p:cNvSpPr/>
          <p:nvPr/>
        </p:nvSpPr>
        <p:spPr>
          <a:xfrm>
            <a:off x="6588224" y="5545930"/>
            <a:ext cx="2555776" cy="94535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4" name="Kuva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1" y="5712608"/>
            <a:ext cx="2039239" cy="612000"/>
          </a:xfrm>
          <a:prstGeom prst="rect">
            <a:avLst/>
          </a:prstGeom>
        </p:spPr>
      </p:pic>
      <p:sp>
        <p:nvSpPr>
          <p:cNvPr id="7" name="Suorakulmio 6"/>
          <p:cNvSpPr/>
          <p:nvPr userDrawn="1"/>
        </p:nvSpPr>
        <p:spPr>
          <a:xfrm>
            <a:off x="6588224" y="5545930"/>
            <a:ext cx="2555776" cy="94535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9" name="Kuva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1" y="5712608"/>
            <a:ext cx="2039239" cy="61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saltosiv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uva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223367"/>
          </a:xfrm>
          <a:prstGeom prst="rect">
            <a:avLst/>
          </a:prstGeom>
        </p:spPr>
      </p:pic>
      <p:sp>
        <p:nvSpPr>
          <p:cNvPr id="6" name="Content Placeholder 2"/>
          <p:cNvSpPr>
            <a:spLocks noGrp="1"/>
          </p:cNvSpPr>
          <p:nvPr>
            <p:ph idx="11"/>
          </p:nvPr>
        </p:nvSpPr>
        <p:spPr>
          <a:xfrm>
            <a:off x="381000" y="1340768"/>
            <a:ext cx="8382000" cy="4684713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285750">
              <a:buClr>
                <a:srgbClr val="395AA8"/>
              </a:buClr>
              <a:buSzPct val="100000"/>
              <a:buFontTx/>
              <a:buBlip>
                <a:blip r:embed="rId3"/>
              </a:buBlip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2pPr marL="584200">
              <a:buClr>
                <a:srgbClr val="01B2E5"/>
              </a:buClr>
              <a:buSzPct val="100000"/>
              <a:buFontTx/>
              <a:buBlip>
                <a:blip r:embed="rId4"/>
              </a:buBlip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2pPr>
            <a:lvl3pPr marL="825500" indent="-285750">
              <a:buClr>
                <a:srgbClr val="01B2E5"/>
              </a:buClr>
              <a:buSzPct val="100000"/>
              <a:buFontTx/>
              <a:buBlip>
                <a:blip r:embed="rId4"/>
              </a:buBlip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3pPr>
            <a:lvl4pPr marL="342900" indent="-285750">
              <a:buClr>
                <a:srgbClr val="395AA8"/>
              </a:buClr>
              <a:buFont typeface="+mj-lt"/>
              <a:buAutoNum type="arabicPeriod"/>
              <a:defRPr sz="2000" baseline="0">
                <a:latin typeface="+mn-lt"/>
              </a:defRPr>
            </a:lvl4pPr>
            <a:lvl5pPr marL="584200" indent="-285750">
              <a:buClr>
                <a:srgbClr val="01B2E5"/>
              </a:buClr>
              <a:buFont typeface="+mj-lt"/>
              <a:buAutoNum type="arabicPeriod"/>
              <a:defRPr sz="2000" baseline="0">
                <a:latin typeface="+mn-lt"/>
              </a:defRPr>
            </a:lvl5pPr>
            <a:lvl6pPr>
              <a:defRPr sz="2000" baseline="0">
                <a:latin typeface="+mn-lt"/>
              </a:defRPr>
            </a:lvl6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90800" y="6350003"/>
            <a:ext cx="378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rgbClr val="5F5E62"/>
                </a:solidFill>
                <a:latin typeface="+mj-lt"/>
                <a:cs typeface="Palatino"/>
              </a:defRPr>
            </a:lvl1pPr>
          </a:lstStyle>
          <a:p>
            <a:pPr>
              <a:defRPr/>
            </a:pPr>
            <a:endParaRPr lang="fi-FI"/>
          </a:p>
        </p:txBody>
      </p:sp>
      <p:sp>
        <p:nvSpPr>
          <p:cNvPr id="9" name="Otsikon paikkamerkki 1"/>
          <p:cNvSpPr>
            <a:spLocks noGrp="1"/>
          </p:cNvSpPr>
          <p:nvPr>
            <p:ph type="title"/>
          </p:nvPr>
        </p:nvSpPr>
        <p:spPr>
          <a:xfrm>
            <a:off x="324000" y="90703"/>
            <a:ext cx="8439150" cy="9087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Suorakulmio 2"/>
          <p:cNvSpPr/>
          <p:nvPr/>
        </p:nvSpPr>
        <p:spPr>
          <a:xfrm>
            <a:off x="431568" y="1009536"/>
            <a:ext cx="252000" cy="43200"/>
          </a:xfrm>
          <a:prstGeom prst="rect">
            <a:avLst/>
          </a:prstGeom>
          <a:solidFill>
            <a:srgbClr val="8DCED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7" name="Kuva 6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205507"/>
          </a:xfrm>
          <a:prstGeom prst="rect">
            <a:avLst/>
          </a:prstGeom>
        </p:spPr>
      </p:pic>
      <p:sp>
        <p:nvSpPr>
          <p:cNvPr id="8" name="Suorakulmio 7"/>
          <p:cNvSpPr/>
          <p:nvPr userDrawn="1"/>
        </p:nvSpPr>
        <p:spPr>
          <a:xfrm>
            <a:off x="431568" y="1009536"/>
            <a:ext cx="252000" cy="43200"/>
          </a:xfrm>
          <a:prstGeom prst="rect">
            <a:avLst/>
          </a:prstGeom>
          <a:solidFill>
            <a:srgbClr val="8DCED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saltosivu kaksi palsta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90800" y="6350003"/>
            <a:ext cx="378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rgbClr val="5F5E62"/>
                </a:solidFill>
                <a:latin typeface="+mj-lt"/>
                <a:cs typeface="Palatino"/>
              </a:defRPr>
            </a:lvl1pPr>
          </a:lstStyle>
          <a:p>
            <a:pPr>
              <a:defRPr/>
            </a:pPr>
            <a:endParaRPr lang="fi-FI"/>
          </a:p>
        </p:txBody>
      </p:sp>
      <p:sp>
        <p:nvSpPr>
          <p:cNvPr id="10" name="Content Placeholder 2"/>
          <p:cNvSpPr>
            <a:spLocks noGrp="1"/>
          </p:cNvSpPr>
          <p:nvPr>
            <p:ph idx="11"/>
          </p:nvPr>
        </p:nvSpPr>
        <p:spPr>
          <a:xfrm>
            <a:off x="381000" y="1339200"/>
            <a:ext cx="4114800" cy="4684713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285750">
              <a:buClr>
                <a:srgbClr val="395AA8"/>
              </a:buClr>
              <a:buSzPct val="100000"/>
              <a:buFontTx/>
              <a:buBlip>
                <a:blip r:embed="rId2"/>
              </a:buBlip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2pPr marL="584200">
              <a:buClr>
                <a:srgbClr val="01B2E5"/>
              </a:buClr>
              <a:buSzPct val="100000"/>
              <a:buFontTx/>
              <a:buBlip>
                <a:blip r:embed="rId3"/>
              </a:buBlip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2pPr>
            <a:lvl3pPr marL="825500" indent="-285750">
              <a:buClr>
                <a:srgbClr val="01B2E5"/>
              </a:buClr>
              <a:buSzPct val="100000"/>
              <a:buFontTx/>
              <a:buBlip>
                <a:blip r:embed="rId3"/>
              </a:buBlip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3pPr>
            <a:lvl4pPr marL="342900" indent="-285750">
              <a:buClr>
                <a:srgbClr val="395AA8"/>
              </a:buClr>
              <a:buFont typeface="+mj-lt"/>
              <a:buAutoNum type="arabicPeriod"/>
              <a:defRPr sz="2000" baseline="0">
                <a:latin typeface="+mn-lt"/>
              </a:defRPr>
            </a:lvl4pPr>
            <a:lvl5pPr marL="584200" indent="-285750">
              <a:buClr>
                <a:srgbClr val="01B2E5"/>
              </a:buClr>
              <a:buFont typeface="+mj-lt"/>
              <a:buAutoNum type="arabicPeriod"/>
              <a:defRPr sz="2000" baseline="0">
                <a:latin typeface="+mn-lt"/>
              </a:defRPr>
            </a:lvl5pPr>
            <a:lvl6pPr>
              <a:defRPr sz="2000" baseline="0">
                <a:latin typeface="+mn-lt"/>
              </a:defRPr>
            </a:lvl6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12" name="Content Placeholder 2"/>
          <p:cNvSpPr>
            <a:spLocks noGrp="1"/>
          </p:cNvSpPr>
          <p:nvPr>
            <p:ph idx="12"/>
          </p:nvPr>
        </p:nvSpPr>
        <p:spPr>
          <a:xfrm>
            <a:off x="4648200" y="1339200"/>
            <a:ext cx="4114800" cy="4684713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285750">
              <a:buClr>
                <a:srgbClr val="395AA8"/>
              </a:buClr>
              <a:buSzPct val="100000"/>
              <a:buFontTx/>
              <a:buBlip>
                <a:blip r:embed="rId2"/>
              </a:buBlip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2pPr marL="584200">
              <a:buClr>
                <a:srgbClr val="01B2E5"/>
              </a:buClr>
              <a:buSzPct val="100000"/>
              <a:buFontTx/>
              <a:buBlip>
                <a:blip r:embed="rId3"/>
              </a:buBlip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2pPr>
            <a:lvl3pPr marL="825500" indent="-285750">
              <a:buClr>
                <a:srgbClr val="01B2E5"/>
              </a:buClr>
              <a:buSzPct val="100000"/>
              <a:buFontTx/>
              <a:buBlip>
                <a:blip r:embed="rId3"/>
              </a:buBlip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3pPr>
            <a:lvl4pPr marL="342900" indent="-285750">
              <a:buClr>
                <a:srgbClr val="395AA8"/>
              </a:buClr>
              <a:buFont typeface="+mj-lt"/>
              <a:buAutoNum type="arabicPeriod"/>
              <a:defRPr sz="2000" baseline="0">
                <a:latin typeface="+mn-lt"/>
              </a:defRPr>
            </a:lvl4pPr>
            <a:lvl5pPr marL="584200" indent="-285750">
              <a:buClr>
                <a:srgbClr val="01B2E5"/>
              </a:buClr>
              <a:buFont typeface="+mj-lt"/>
              <a:buAutoNum type="arabicPeriod"/>
              <a:defRPr sz="2000" baseline="0">
                <a:latin typeface="+mn-lt"/>
              </a:defRPr>
            </a:lvl5pPr>
            <a:lvl6pPr>
              <a:defRPr sz="2000" baseline="0">
                <a:latin typeface="+mn-lt"/>
              </a:defRPr>
            </a:lvl6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pic>
        <p:nvPicPr>
          <p:cNvPr id="7" name="Kuva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223367"/>
          </a:xfrm>
          <a:prstGeom prst="rect">
            <a:avLst/>
          </a:prstGeom>
        </p:spPr>
      </p:pic>
      <p:sp>
        <p:nvSpPr>
          <p:cNvPr id="8" name="Otsikon paikkamerkki 1"/>
          <p:cNvSpPr>
            <a:spLocks noGrp="1"/>
          </p:cNvSpPr>
          <p:nvPr>
            <p:ph type="title"/>
          </p:nvPr>
        </p:nvSpPr>
        <p:spPr>
          <a:xfrm>
            <a:off x="323850" y="90703"/>
            <a:ext cx="8439150" cy="9087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11" name="Suorakulmio 10"/>
          <p:cNvSpPr/>
          <p:nvPr/>
        </p:nvSpPr>
        <p:spPr>
          <a:xfrm>
            <a:off x="431568" y="1009536"/>
            <a:ext cx="252000" cy="43200"/>
          </a:xfrm>
          <a:prstGeom prst="rect">
            <a:avLst/>
          </a:prstGeom>
          <a:solidFill>
            <a:srgbClr val="8DCED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9" name="Kuva 8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205507"/>
          </a:xfrm>
          <a:prstGeom prst="rect">
            <a:avLst/>
          </a:prstGeom>
        </p:spPr>
      </p:pic>
      <p:sp>
        <p:nvSpPr>
          <p:cNvPr id="13" name="Suorakulmio 12"/>
          <p:cNvSpPr/>
          <p:nvPr userDrawn="1"/>
        </p:nvSpPr>
        <p:spPr>
          <a:xfrm>
            <a:off x="431568" y="1009536"/>
            <a:ext cx="252000" cy="43200"/>
          </a:xfrm>
          <a:prstGeom prst="rect">
            <a:avLst/>
          </a:prstGeom>
          <a:solidFill>
            <a:srgbClr val="8DCED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uvasivu kuva keskel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2"/>
          <p:cNvSpPr>
            <a:spLocks noGrp="1"/>
          </p:cNvSpPr>
          <p:nvPr>
            <p:ph idx="12"/>
          </p:nvPr>
        </p:nvSpPr>
        <p:spPr>
          <a:xfrm>
            <a:off x="381000" y="5713200"/>
            <a:ext cx="8382000" cy="381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Clr>
                <a:srgbClr val="395AA8"/>
              </a:buClr>
              <a:buSzPct val="100000"/>
              <a:buFontTx/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2pPr marL="584200">
              <a:buClr>
                <a:srgbClr val="01B2E5"/>
              </a:buClr>
              <a:buSzPct val="100000"/>
              <a:buFontTx/>
              <a:buBlip>
                <a:blip r:embed="rId2"/>
              </a:buBlip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</a:defRPr>
            </a:lvl2pPr>
            <a:lvl3pPr marL="774700" indent="-285750">
              <a:buClr>
                <a:srgbClr val="01B2E5"/>
              </a:buClr>
              <a:buSzPct val="100000"/>
              <a:buFontTx/>
              <a:buBlip>
                <a:blip r:embed="rId2"/>
              </a:buBlip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</a:defRPr>
            </a:lvl3pPr>
            <a:lvl4pPr marL="400050" indent="-342900">
              <a:buClr>
                <a:srgbClr val="395AA8"/>
              </a:buClr>
              <a:buFont typeface="+mj-lt"/>
              <a:buAutoNum type="arabicPeriod"/>
              <a:defRPr sz="1800" baseline="0">
                <a:latin typeface="Arial"/>
              </a:defRPr>
            </a:lvl4pPr>
            <a:lvl5pPr marL="641350" indent="-342900">
              <a:buClr>
                <a:srgbClr val="01B2E5"/>
              </a:buClr>
              <a:buFont typeface="+mj-lt"/>
              <a:buAutoNum type="arabicPeriod"/>
              <a:defRPr sz="1800" baseline="0">
                <a:latin typeface="Arial"/>
              </a:defRPr>
            </a:lvl5pPr>
            <a:lvl6pPr>
              <a:defRPr baseline="0"/>
            </a:lvl6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90800" y="6350003"/>
            <a:ext cx="378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rgbClr val="5F5E62"/>
                </a:solidFill>
                <a:latin typeface="+mj-lt"/>
                <a:cs typeface="Palatino"/>
              </a:defRPr>
            </a:lvl1pPr>
          </a:lstStyle>
          <a:p>
            <a:pPr>
              <a:defRPr/>
            </a:pPr>
            <a:endParaRPr lang="fi-FI"/>
          </a:p>
        </p:txBody>
      </p:sp>
      <p:sp>
        <p:nvSpPr>
          <p:cNvPr id="10" name="Content Placeholder 2"/>
          <p:cNvSpPr>
            <a:spLocks noGrp="1"/>
          </p:cNvSpPr>
          <p:nvPr>
            <p:ph idx="11"/>
          </p:nvPr>
        </p:nvSpPr>
        <p:spPr>
          <a:xfrm>
            <a:off x="381000" y="1339200"/>
            <a:ext cx="8382000" cy="4297363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285750">
              <a:buClr>
                <a:srgbClr val="395AA8"/>
              </a:buClr>
              <a:buSzPct val="100000"/>
              <a:buFontTx/>
              <a:buBlip>
                <a:blip r:embed="rId3"/>
              </a:buBlip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2pPr marL="584200">
              <a:buClr>
                <a:srgbClr val="01B2E5"/>
              </a:buClr>
              <a:buSzPct val="100000"/>
              <a:buFontTx/>
              <a:buBlip>
                <a:blip r:embed="rId2"/>
              </a:buBlip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2pPr>
            <a:lvl3pPr marL="825500" indent="-285750">
              <a:buClr>
                <a:srgbClr val="01B2E5"/>
              </a:buClr>
              <a:buSzPct val="100000"/>
              <a:buFontTx/>
              <a:buBlip>
                <a:blip r:embed="rId2"/>
              </a:buBlip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3pPr>
            <a:lvl4pPr marL="342900" indent="-285750">
              <a:buClr>
                <a:srgbClr val="395AA8"/>
              </a:buClr>
              <a:buFont typeface="+mj-lt"/>
              <a:buAutoNum type="arabicPeriod"/>
              <a:defRPr sz="2000" baseline="0">
                <a:latin typeface="+mn-lt"/>
              </a:defRPr>
            </a:lvl4pPr>
            <a:lvl5pPr marL="584200" indent="-285750">
              <a:buClr>
                <a:srgbClr val="01B2E5"/>
              </a:buClr>
              <a:buFont typeface="+mj-lt"/>
              <a:buAutoNum type="arabicPeriod"/>
              <a:defRPr sz="2000" baseline="0">
                <a:latin typeface="+mn-lt"/>
              </a:defRPr>
            </a:lvl5pPr>
            <a:lvl6pPr>
              <a:defRPr sz="2000" baseline="0">
                <a:latin typeface="+mn-lt"/>
              </a:defRPr>
            </a:lvl6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pic>
        <p:nvPicPr>
          <p:cNvPr id="9" name="Kuva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223367"/>
          </a:xfrm>
          <a:prstGeom prst="rect">
            <a:avLst/>
          </a:prstGeom>
        </p:spPr>
      </p:pic>
      <p:sp>
        <p:nvSpPr>
          <p:cNvPr id="12" name="Otsikon paikkamerkki 1"/>
          <p:cNvSpPr>
            <a:spLocks noGrp="1"/>
          </p:cNvSpPr>
          <p:nvPr>
            <p:ph type="title"/>
          </p:nvPr>
        </p:nvSpPr>
        <p:spPr>
          <a:xfrm>
            <a:off x="323850" y="90703"/>
            <a:ext cx="8439150" cy="9087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14" name="Suorakulmio 13"/>
          <p:cNvSpPr/>
          <p:nvPr/>
        </p:nvSpPr>
        <p:spPr>
          <a:xfrm>
            <a:off x="431568" y="1009536"/>
            <a:ext cx="252000" cy="43200"/>
          </a:xfrm>
          <a:prstGeom prst="rect">
            <a:avLst/>
          </a:prstGeom>
          <a:solidFill>
            <a:srgbClr val="8DCED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13" name="Kuva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205507"/>
          </a:xfrm>
          <a:prstGeom prst="rect">
            <a:avLst/>
          </a:prstGeom>
        </p:spPr>
      </p:pic>
      <p:sp>
        <p:nvSpPr>
          <p:cNvPr id="15" name="Suorakulmio 14"/>
          <p:cNvSpPr/>
          <p:nvPr userDrawn="1"/>
        </p:nvSpPr>
        <p:spPr>
          <a:xfrm>
            <a:off x="431568" y="1009536"/>
            <a:ext cx="252000" cy="43200"/>
          </a:xfrm>
          <a:prstGeom prst="rect">
            <a:avLst/>
          </a:prstGeom>
          <a:solidFill>
            <a:srgbClr val="8DCED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uvasivu iso kuvapaik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>
            <a:spLocks noGrp="1"/>
          </p:cNvSpPr>
          <p:nvPr>
            <p:ph idx="11"/>
          </p:nvPr>
        </p:nvSpPr>
        <p:spPr>
          <a:xfrm>
            <a:off x="0" y="1223367"/>
            <a:ext cx="9144000" cy="5646485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285750">
              <a:buClr>
                <a:srgbClr val="395AA8"/>
              </a:buClr>
              <a:buSzPct val="100000"/>
              <a:buFontTx/>
              <a:buBlip>
                <a:blip r:embed="rId2"/>
              </a:buBlip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2pPr marL="584200">
              <a:buClr>
                <a:srgbClr val="01B2E5"/>
              </a:buClr>
              <a:buSzPct val="100000"/>
              <a:buFontTx/>
              <a:buBlip>
                <a:blip r:embed="rId3"/>
              </a:buBlip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2pPr>
            <a:lvl3pPr marL="825500" indent="-285750">
              <a:buClr>
                <a:srgbClr val="01B2E5"/>
              </a:buClr>
              <a:buSzPct val="100000"/>
              <a:buFontTx/>
              <a:buBlip>
                <a:blip r:embed="rId3"/>
              </a:buBlip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3pPr>
            <a:lvl4pPr marL="342900" indent="-285750">
              <a:buClr>
                <a:srgbClr val="395AA8"/>
              </a:buClr>
              <a:buFont typeface="+mj-lt"/>
              <a:buAutoNum type="arabicPeriod"/>
              <a:defRPr sz="2000" baseline="0">
                <a:latin typeface="+mn-lt"/>
              </a:defRPr>
            </a:lvl4pPr>
            <a:lvl5pPr marL="584200" indent="-285750">
              <a:buClr>
                <a:srgbClr val="01B2E5"/>
              </a:buClr>
              <a:buFont typeface="+mj-lt"/>
              <a:buAutoNum type="arabicPeriod"/>
              <a:defRPr sz="2000" baseline="0">
                <a:latin typeface="+mn-lt"/>
              </a:defRPr>
            </a:lvl5pPr>
            <a:lvl6pPr>
              <a:defRPr sz="2000" baseline="0">
                <a:latin typeface="+mn-lt"/>
              </a:defRPr>
            </a:lvl6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pic>
        <p:nvPicPr>
          <p:cNvPr id="5" name="Kuva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223367"/>
          </a:xfrm>
          <a:prstGeom prst="rect">
            <a:avLst/>
          </a:prstGeom>
        </p:spPr>
      </p:pic>
      <p:sp>
        <p:nvSpPr>
          <p:cNvPr id="6" name="Otsikon paikkamerkki 1"/>
          <p:cNvSpPr>
            <a:spLocks noGrp="1"/>
          </p:cNvSpPr>
          <p:nvPr>
            <p:ph type="title"/>
          </p:nvPr>
        </p:nvSpPr>
        <p:spPr>
          <a:xfrm>
            <a:off x="323850" y="90703"/>
            <a:ext cx="8439150" cy="9087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9" name="Suorakulmio 8"/>
          <p:cNvSpPr/>
          <p:nvPr/>
        </p:nvSpPr>
        <p:spPr>
          <a:xfrm>
            <a:off x="431568" y="1009536"/>
            <a:ext cx="252000" cy="43200"/>
          </a:xfrm>
          <a:prstGeom prst="rect">
            <a:avLst/>
          </a:prstGeom>
          <a:solidFill>
            <a:srgbClr val="8DCED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7" name="Kuva 6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205507"/>
          </a:xfrm>
          <a:prstGeom prst="rect">
            <a:avLst/>
          </a:prstGeom>
        </p:spPr>
      </p:pic>
      <p:sp>
        <p:nvSpPr>
          <p:cNvPr id="10" name="Suorakulmio 9"/>
          <p:cNvSpPr/>
          <p:nvPr userDrawn="1"/>
        </p:nvSpPr>
        <p:spPr>
          <a:xfrm>
            <a:off x="431568" y="1009536"/>
            <a:ext cx="252000" cy="43200"/>
          </a:xfrm>
          <a:prstGeom prst="rect">
            <a:avLst/>
          </a:prstGeom>
          <a:solidFill>
            <a:srgbClr val="8DCED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afisiv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>
            <a:spLocks noGrp="1"/>
          </p:cNvSpPr>
          <p:nvPr>
            <p:ph idx="12"/>
          </p:nvPr>
        </p:nvSpPr>
        <p:spPr>
          <a:xfrm>
            <a:off x="381000" y="5712296"/>
            <a:ext cx="8382000" cy="381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Clr>
                <a:srgbClr val="395AA8"/>
              </a:buClr>
              <a:buSzPct val="100000"/>
              <a:buFontTx/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2pPr marL="584200">
              <a:buClr>
                <a:srgbClr val="01B2E5"/>
              </a:buClr>
              <a:buSzPct val="100000"/>
              <a:buFontTx/>
              <a:buBlip>
                <a:blip r:embed="rId2"/>
              </a:buBlip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</a:defRPr>
            </a:lvl2pPr>
            <a:lvl3pPr marL="774700" indent="-285750">
              <a:buClr>
                <a:srgbClr val="01B2E5"/>
              </a:buClr>
              <a:buSzPct val="100000"/>
              <a:buFontTx/>
              <a:buBlip>
                <a:blip r:embed="rId2"/>
              </a:buBlip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</a:defRPr>
            </a:lvl3pPr>
            <a:lvl4pPr marL="400050" indent="-342900">
              <a:buClr>
                <a:srgbClr val="395AA8"/>
              </a:buClr>
              <a:buFont typeface="+mj-lt"/>
              <a:buAutoNum type="arabicPeriod"/>
              <a:defRPr sz="1800" baseline="0">
                <a:latin typeface="Arial"/>
              </a:defRPr>
            </a:lvl4pPr>
            <a:lvl5pPr marL="641350" indent="-342900">
              <a:buClr>
                <a:srgbClr val="01B2E5"/>
              </a:buClr>
              <a:buFont typeface="+mj-lt"/>
              <a:buAutoNum type="arabicPeriod"/>
              <a:defRPr sz="1800" baseline="0">
                <a:latin typeface="Arial"/>
              </a:defRPr>
            </a:lvl5pPr>
            <a:lvl6pPr>
              <a:defRPr baseline="0"/>
            </a:lvl6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1"/>
          </p:nvPr>
        </p:nvSpPr>
        <p:spPr>
          <a:xfrm>
            <a:off x="381000" y="1339200"/>
            <a:ext cx="8382000" cy="4297363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285750">
              <a:buClr>
                <a:srgbClr val="395AA8"/>
              </a:buClr>
              <a:buSzPct val="100000"/>
              <a:buFontTx/>
              <a:buBlip>
                <a:blip r:embed="rId3"/>
              </a:buBlip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2pPr marL="584200">
              <a:buClr>
                <a:srgbClr val="01B2E5"/>
              </a:buClr>
              <a:buSzPct val="100000"/>
              <a:buFontTx/>
              <a:buBlip>
                <a:blip r:embed="rId2"/>
              </a:buBlip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2pPr>
            <a:lvl3pPr marL="825500" indent="-285750">
              <a:buClr>
                <a:srgbClr val="01B2E5"/>
              </a:buClr>
              <a:buSzPct val="100000"/>
              <a:buFontTx/>
              <a:buBlip>
                <a:blip r:embed="rId2"/>
              </a:buBlip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3pPr>
            <a:lvl4pPr marL="342900" indent="-285750">
              <a:buClr>
                <a:srgbClr val="395AA8"/>
              </a:buClr>
              <a:buFont typeface="+mj-lt"/>
              <a:buAutoNum type="arabicPeriod"/>
              <a:defRPr sz="2000" baseline="0">
                <a:latin typeface="+mn-lt"/>
              </a:defRPr>
            </a:lvl4pPr>
            <a:lvl5pPr marL="584200" indent="-285750">
              <a:buClr>
                <a:srgbClr val="01B2E5"/>
              </a:buClr>
              <a:buFont typeface="+mj-lt"/>
              <a:buAutoNum type="arabicPeriod"/>
              <a:defRPr sz="2000" baseline="0">
                <a:latin typeface="+mn-lt"/>
              </a:defRPr>
            </a:lvl5pPr>
            <a:lvl6pPr>
              <a:defRPr sz="2000" baseline="0">
                <a:latin typeface="+mn-lt"/>
              </a:defRPr>
            </a:lvl6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pic>
        <p:nvPicPr>
          <p:cNvPr id="8" name="Kuva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223367"/>
          </a:xfrm>
          <a:prstGeom prst="rect">
            <a:avLst/>
          </a:prstGeom>
        </p:spPr>
      </p:pic>
      <p:sp>
        <p:nvSpPr>
          <p:cNvPr id="11" name="Otsikon paikkamerkki 1"/>
          <p:cNvSpPr>
            <a:spLocks noGrp="1"/>
          </p:cNvSpPr>
          <p:nvPr>
            <p:ph type="title"/>
          </p:nvPr>
        </p:nvSpPr>
        <p:spPr>
          <a:xfrm>
            <a:off x="323850" y="90703"/>
            <a:ext cx="8439150" cy="9087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12" name="Suorakulmio 11"/>
          <p:cNvSpPr/>
          <p:nvPr/>
        </p:nvSpPr>
        <p:spPr>
          <a:xfrm>
            <a:off x="431568" y="1009536"/>
            <a:ext cx="252000" cy="43200"/>
          </a:xfrm>
          <a:prstGeom prst="rect">
            <a:avLst/>
          </a:prstGeom>
          <a:solidFill>
            <a:srgbClr val="8DCED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7" name="Kuva 6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205507"/>
          </a:xfrm>
          <a:prstGeom prst="rect">
            <a:avLst/>
          </a:prstGeom>
        </p:spPr>
      </p:pic>
      <p:sp>
        <p:nvSpPr>
          <p:cNvPr id="13" name="Suorakulmio 12"/>
          <p:cNvSpPr/>
          <p:nvPr userDrawn="1"/>
        </p:nvSpPr>
        <p:spPr>
          <a:xfrm>
            <a:off x="431568" y="1009536"/>
            <a:ext cx="252000" cy="43200"/>
          </a:xfrm>
          <a:prstGeom prst="rect">
            <a:avLst/>
          </a:prstGeom>
          <a:solidFill>
            <a:srgbClr val="8DCED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ninen valisiv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3276600" y="2348880"/>
            <a:ext cx="5105400" cy="123252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lnSpc>
                <a:spcPts val="4000"/>
              </a:lnSpc>
              <a:defRPr sz="3600" b="1" i="0" cap="all" baseline="0">
                <a:solidFill>
                  <a:schemeClr val="bg1"/>
                </a:solidFill>
                <a:latin typeface="Arial"/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pic>
        <p:nvPicPr>
          <p:cNvPr id="4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55600" y="6459379"/>
            <a:ext cx="10668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89120417-C1C7-4801-8E1C-70EFB633E335}" type="slidenum">
              <a:rPr lang="fi-FI" sz="1000" b="1" i="0" smtClean="0">
                <a:solidFill>
                  <a:schemeClr val="accent1"/>
                </a:solidFill>
              </a:rPr>
              <a:t>‹#›</a:t>
            </a:fld>
            <a:endParaRPr lang="fi-FI" sz="1000" b="1" i="0" dirty="0">
              <a:solidFill>
                <a:schemeClr val="accent1"/>
              </a:solidFill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idx="1"/>
          </p:nvPr>
        </p:nvSpPr>
        <p:spPr>
          <a:xfrm>
            <a:off x="381000" y="1339200"/>
            <a:ext cx="8382000" cy="468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90800" y="6350003"/>
            <a:ext cx="378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rgbClr val="5F5E62"/>
                </a:solidFill>
                <a:latin typeface="+mj-lt"/>
                <a:cs typeface="Palatino"/>
              </a:defRPr>
            </a:lvl1pPr>
          </a:lstStyle>
          <a:p>
            <a:pPr>
              <a:defRPr/>
            </a:pPr>
            <a:endParaRPr lang="fi-FI"/>
          </a:p>
        </p:txBody>
      </p:sp>
      <p:pic>
        <p:nvPicPr>
          <p:cNvPr id="3" name="Kuva 2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2052" y="6069505"/>
            <a:ext cx="419682" cy="576000"/>
          </a:xfrm>
          <a:prstGeom prst="rect">
            <a:avLst/>
          </a:prstGeom>
        </p:spPr>
      </p:pic>
      <p:sp>
        <p:nvSpPr>
          <p:cNvPr id="2" name="Otsikon paikkamerkki 1"/>
          <p:cNvSpPr>
            <a:spLocks noGrp="1"/>
          </p:cNvSpPr>
          <p:nvPr>
            <p:ph type="title"/>
          </p:nvPr>
        </p:nvSpPr>
        <p:spPr>
          <a:xfrm>
            <a:off x="323850" y="90000"/>
            <a:ext cx="8439150" cy="9087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fi-FI" dirty="0" smtClean="0"/>
              <a:t>Muokkaa </a:t>
            </a:r>
            <a:r>
              <a:rPr lang="fi-FI" dirty="0" err="1" smtClean="0"/>
              <a:t>perustyyl</a:t>
            </a:r>
            <a:r>
              <a:rPr lang="fi-FI" dirty="0" smtClean="0"/>
              <a:t>. </a:t>
            </a:r>
            <a:r>
              <a:rPr lang="fi-FI" dirty="0" err="1" smtClean="0"/>
              <a:t>napsautt</a:t>
            </a:r>
            <a:r>
              <a:rPr lang="fi-FI" dirty="0" smtClean="0"/>
              <a:t>.</a:t>
            </a:r>
            <a:endParaRPr lang="fi-FI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52" r:id="rId13"/>
    <p:sldLayoutId id="2147483653" r:id="rId14"/>
    <p:sldLayoutId id="2147483654" r:id="rId15"/>
    <p:sldLayoutId id="2147483655" r:id="rId16"/>
    <p:sldLayoutId id="2147483656" r:id="rId17"/>
    <p:sldLayoutId id="2147483657" r:id="rId18"/>
    <p:sldLayoutId id="2147483658" r:id="rId19"/>
    <p:sldLayoutId id="2147483659" r:id="rId20"/>
    <p:sldLayoutId id="2147483660" r:id="rId21"/>
    <p:sldLayoutId id="2147483687" r:id="rId2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0" hangingPunct="1">
        <a:lnSpc>
          <a:spcPts val="2800"/>
        </a:lnSpc>
        <a:spcBef>
          <a:spcPct val="0"/>
        </a:spcBef>
        <a:buNone/>
        <a:defRPr sz="2600" b="1" kern="1200" cap="all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285750" algn="l" defTabSz="457200" rtl="0" eaLnBrk="1" latinLnBrk="0" hangingPunct="1">
        <a:lnSpc>
          <a:spcPct val="100000"/>
        </a:lnSpc>
        <a:spcBef>
          <a:spcPct val="20000"/>
        </a:spcBef>
        <a:buSzPct val="100000"/>
        <a:buFontTx/>
        <a:buBlip>
          <a:blip r:embed="rId25"/>
        </a:buBlip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84200" indent="-285750" algn="l" defTabSz="457200" rtl="0" eaLnBrk="1" latinLnBrk="0" hangingPunct="1">
        <a:lnSpc>
          <a:spcPct val="100000"/>
        </a:lnSpc>
        <a:spcBef>
          <a:spcPct val="20000"/>
        </a:spcBef>
        <a:buSzPct val="100000"/>
        <a:buFontTx/>
        <a:buBlip>
          <a:blip r:embed="rId26"/>
        </a:buBlip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5500" indent="-285750" algn="l" defTabSz="457200" rtl="0" eaLnBrk="1" latinLnBrk="0" hangingPunct="1">
        <a:lnSpc>
          <a:spcPct val="100000"/>
        </a:lnSpc>
        <a:spcBef>
          <a:spcPct val="20000"/>
        </a:spcBef>
        <a:buSzPct val="100000"/>
        <a:buFontTx/>
        <a:buBlip>
          <a:blip r:embed="rId26"/>
        </a:buBlip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342900" indent="-285750" algn="l" defTabSz="457200" rtl="0" eaLnBrk="1" latinLnBrk="0" hangingPunct="1">
        <a:lnSpc>
          <a:spcPct val="100000"/>
        </a:lnSpc>
        <a:spcBef>
          <a:spcPct val="20000"/>
        </a:spcBef>
        <a:buClr>
          <a:srgbClr val="395AA8"/>
        </a:buClr>
        <a:buFont typeface="+mj-lt"/>
        <a:buAutoNum type="arabicPeriod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584200" indent="-285750" algn="l" defTabSz="457200" rtl="0" eaLnBrk="1" latinLnBrk="0" hangingPunct="1">
        <a:lnSpc>
          <a:spcPct val="100000"/>
        </a:lnSpc>
        <a:spcBef>
          <a:spcPct val="20000"/>
        </a:spcBef>
        <a:buClr>
          <a:srgbClr val="01B2E5"/>
        </a:buClr>
        <a:buFont typeface="+mj-lt"/>
        <a:buAutoNum type="arabicPeriod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825500" indent="-285750" algn="l" defTabSz="457200" rtl="0" eaLnBrk="1" latinLnBrk="0" hangingPunct="1">
        <a:lnSpc>
          <a:spcPct val="100000"/>
        </a:lnSpc>
        <a:spcBef>
          <a:spcPct val="20000"/>
        </a:spcBef>
        <a:buClr>
          <a:srgbClr val="01B2E5"/>
        </a:buClr>
        <a:buFont typeface="+mj-lt"/>
        <a:buAutoNum type="arabicPeriod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7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tsikko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 dirty="0" err="1" smtClean="0"/>
              <a:t>Annuity</a:t>
            </a:r>
            <a:r>
              <a:rPr lang="fi-FI" dirty="0" smtClean="0"/>
              <a:t> </a:t>
            </a:r>
            <a:r>
              <a:rPr lang="fi-FI" dirty="0" err="1" smtClean="0"/>
              <a:t>problems</a:t>
            </a:r>
            <a:endParaRPr lang="fi-FI" dirty="0"/>
          </a:p>
        </p:txBody>
      </p:sp>
      <p:sp>
        <p:nvSpPr>
          <p:cNvPr id="5" name="Alaotsikko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i-FI" dirty="0" smtClean="0"/>
              <a:t>Esko Kivisaari, IAA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6183744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tsikk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i-FI" dirty="0" err="1"/>
              <a:t>Longevity</a:t>
            </a:r>
            <a:r>
              <a:rPr lang="fi-FI" dirty="0"/>
              <a:t> in Finland </a:t>
            </a:r>
            <a:r>
              <a:rPr lang="fi-FI" dirty="0" err="1"/>
              <a:t>since</a:t>
            </a:r>
            <a:r>
              <a:rPr lang="fi-FI" dirty="0"/>
              <a:t> 1971</a:t>
            </a:r>
          </a:p>
        </p:txBody>
      </p:sp>
      <p:pic>
        <p:nvPicPr>
          <p:cNvPr id="645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312" y="1484784"/>
            <a:ext cx="8229600" cy="44134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2" name="Tekstiruutu 4"/>
          <p:cNvSpPr txBox="1">
            <a:spLocks noChangeArrowheads="1"/>
          </p:cNvSpPr>
          <p:nvPr/>
        </p:nvSpPr>
        <p:spPr bwMode="auto">
          <a:xfrm>
            <a:off x="4716016" y="5714107"/>
            <a:ext cx="34544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rgbClr val="151C7B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rgbClr val="151C7B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rgbClr val="151C7B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rgbClr val="151C7B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rgbClr val="151C7B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151C7B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151C7B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151C7B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151C7B"/>
                </a:solidFill>
                <a:latin typeface="Times New Roman" pitchFamily="18" charset="0"/>
              </a:defRPr>
            </a:lvl9pPr>
          </a:lstStyle>
          <a:p>
            <a:r>
              <a:rPr lang="fi-FI" sz="1800" dirty="0" err="1"/>
              <a:t>Source</a:t>
            </a:r>
            <a:r>
              <a:rPr lang="fi-FI" sz="1800" dirty="0"/>
              <a:t>: </a:t>
            </a:r>
            <a:r>
              <a:rPr lang="fi-FI" sz="1800" dirty="0" err="1"/>
              <a:t>Finnish</a:t>
            </a:r>
            <a:r>
              <a:rPr lang="fi-FI" sz="1800" dirty="0"/>
              <a:t> Center of </a:t>
            </a:r>
            <a:r>
              <a:rPr lang="fi-FI" sz="1800" dirty="0" err="1"/>
              <a:t>Statistics</a:t>
            </a:r>
            <a:endParaRPr lang="fi-FI" sz="1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4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tsikk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 smtClean="0"/>
              <a:t>Expected</a:t>
            </a:r>
            <a:r>
              <a:rPr lang="fi-FI" dirty="0" smtClean="0"/>
              <a:t> </a:t>
            </a:r>
            <a:r>
              <a:rPr lang="fi-FI" dirty="0" err="1" smtClean="0"/>
              <a:t>lifetime</a:t>
            </a:r>
            <a:r>
              <a:rPr lang="fi-FI" dirty="0" smtClean="0"/>
              <a:t> of a person </a:t>
            </a:r>
            <a:r>
              <a:rPr lang="fi-FI" dirty="0" err="1" smtClean="0"/>
              <a:t>aged</a:t>
            </a:r>
            <a:r>
              <a:rPr lang="fi-FI" dirty="0" smtClean="0"/>
              <a:t> 65</a:t>
            </a:r>
            <a:endParaRPr lang="fi-FI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054" y="1412776"/>
            <a:ext cx="7980362" cy="4299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898427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dirty="0" smtClean="0"/>
              <a:t>The ECB’s refinancing rate and market interest rates</a:t>
            </a:r>
            <a:endParaRPr lang="fi-FI" dirty="0"/>
          </a:p>
        </p:txBody>
      </p:sp>
      <p:graphicFrame>
        <p:nvGraphicFramePr>
          <p:cNvPr id="3" name="Objekti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9541834"/>
              </p:ext>
            </p:extLst>
          </p:nvPr>
        </p:nvGraphicFramePr>
        <p:xfrm>
          <a:off x="168275" y="1446213"/>
          <a:ext cx="8718550" cy="44310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Macrobond document" r:id="rId3" imgW="5974080" imgH="3223689" progId="Mbnd.mbnd">
                  <p:embed/>
                </p:oleObj>
              </mc:Choice>
              <mc:Fallback>
                <p:oleObj name="Macrobond document" r:id="rId3" imgW="5974080" imgH="3223689" progId="Mbnd.mbnd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8275" y="1446213"/>
                        <a:ext cx="8718550" cy="443105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tsikk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 smtClean="0"/>
              <a:t>Thththanks</a:t>
            </a:r>
            <a:r>
              <a:rPr lang="fi-FI" dirty="0" smtClean="0"/>
              <a:t>!</a:t>
            </a:r>
            <a:endParaRPr lang="fi-FI" dirty="0"/>
          </a:p>
        </p:txBody>
      </p:sp>
      <p:sp>
        <p:nvSpPr>
          <p:cNvPr id="6" name="Alaotsikko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fi-FI" dirty="0" smtClean="0"/>
              <a:t>Esko Kivisaari, IAA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504745102"/>
      </p:ext>
    </p:extLst>
  </p:cSld>
  <p:clrMapOvr>
    <a:masterClrMapping/>
  </p:clrMapOvr>
</p:sld>
</file>

<file path=ppt/theme/theme1.xml><?xml version="1.0" encoding="utf-8"?>
<a:theme xmlns:a="http://schemas.openxmlformats.org/drawingml/2006/main" name="FK esitysmalli">
  <a:themeElements>
    <a:clrScheme name="FK-VÄRIT_1303-2012">
      <a:dk1>
        <a:srgbClr val="333333"/>
      </a:dk1>
      <a:lt1>
        <a:srgbClr val="FFFFFF"/>
      </a:lt1>
      <a:dk2>
        <a:srgbClr val="7F7E82"/>
      </a:dk2>
      <a:lt2>
        <a:srgbClr val="BBB1A5"/>
      </a:lt2>
      <a:accent1>
        <a:srgbClr val="01B2E5"/>
      </a:accent1>
      <a:accent2>
        <a:srgbClr val="C15086"/>
      </a:accent2>
      <a:accent3>
        <a:srgbClr val="395AA8"/>
      </a:accent3>
      <a:accent4>
        <a:srgbClr val="FDB930"/>
      </a:accent4>
      <a:accent5>
        <a:srgbClr val="8DCED2"/>
      </a:accent5>
      <a:accent6>
        <a:srgbClr val="F79646"/>
      </a:accent6>
      <a:hlink>
        <a:srgbClr val="395AA8"/>
      </a:hlink>
      <a:folHlink>
        <a:srgbClr val="01B2E5"/>
      </a:folHlink>
    </a:clrScheme>
    <a:fontScheme name="Office, klassinen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FK esitysmalli</Template>
  <TotalTime>174</TotalTime>
  <Words>39</Words>
  <Application>Microsoft Office PowerPoint</Application>
  <PresentationFormat>On-screen Show (4:3)</PresentationFormat>
  <Paragraphs>9</Paragraphs>
  <Slides>5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FK esitysmalli</vt:lpstr>
      <vt:lpstr>Macrobond document</vt:lpstr>
      <vt:lpstr>Annuity problems</vt:lpstr>
      <vt:lpstr>Longevity in Finland since 1971</vt:lpstr>
      <vt:lpstr>Expected lifetime of a person aged 65</vt:lpstr>
      <vt:lpstr>The ECB’s refinancing rate and market interest rates</vt:lpstr>
      <vt:lpstr>Thththanks!</vt:lpstr>
    </vt:vector>
  </TitlesOfParts>
  <Company>Finanssialan Keskusliitto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Annuity problems</dc:title>
  <dc:creator>Kivisaari Esko</dc:creator>
  <cp:lastModifiedBy>DAY-HANOTIAUX Sally</cp:lastModifiedBy>
  <cp:revision>5</cp:revision>
  <dcterms:created xsi:type="dcterms:W3CDTF">2013-11-04T17:51:05Z</dcterms:created>
  <dcterms:modified xsi:type="dcterms:W3CDTF">2013-11-13T09:40:55Z</dcterms:modified>
</cp:coreProperties>
</file>